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fce5f6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fce5f6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fce5f6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fce5f6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fce5f62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fce5f62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fce5f6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fce5f6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fce5f62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fce5f62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fce5f62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fce5f62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5UMJiA_EAx4"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7 - Intro to Objects/Maps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Objects/Maps</a:t>
            </a:r>
            <a:endParaRPr/>
          </a:p>
        </p:txBody>
      </p:sp>
      <p:pic>
        <p:nvPicPr>
          <p:cNvPr descr="Table of Contents:&#10;&#10;01:58 - Phonebook&#10;02:05 - Dictionary&#10;02:15 - Properties of a Map&#10;02:35 - Using Objects" id="70" name="Google Shape;70;p14" title="Intro to Objects (or Maps).mp4">
            <a:hlinkClick r:id="rId3"/>
          </p:cNvPr>
          <p:cNvPicPr preferRelativeResize="0"/>
          <p:nvPr/>
        </p:nvPicPr>
        <p:blipFill>
          <a:blip r:embed="rId4">
            <a:alphaModFix/>
          </a:blip>
          <a:stretch>
            <a:fillRect/>
          </a:stretch>
        </p:blipFill>
        <p:spPr>
          <a:xfrm>
            <a:off x="2286000" y="13119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Suppose we’ve created an object phonebook that contains our friends’ names (keys) associated with their phone numbers (values). How can we get the phone number for Jenny?</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number = phonebook["Jenny"];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number = phonebook{"Jenny"};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number = phonebook.indexOf("Jenny");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number = phonebook.number("Jenny");</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set the number for Jenny in phonebook to be "867-5309"?</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phonebook["Jenny"] = "867-5309";</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phonebook["867-5309"] = "Jenny";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phonebook.setJenny("867-5309");</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phonebook["867-5309", "Jenny"];</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Object/Map?</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An ordered list of objects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An unordered list of objects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collection of (key, value) pairs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function</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Phonebook</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5.7.1: Sidekicks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Police Commissioner Gordon has tasked you with building up a database of superhero sidekicks, just in case the superheros are all busy.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Given a superhero name, we need to be able to look up the name of that superhero’s sidekick. We’ve already started the database for you, but you need to add to it.</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AutoNum type="arabicPeriod"/>
            </a:pPr>
            <a:r>
              <a:rPr lang="en"/>
              <a:t>Add an entry to the sidekicks Object for Batman’s sidekick Robin.</a:t>
            </a:r>
            <a:endParaRPr/>
          </a:p>
          <a:p>
            <a:pPr indent="-342900" lvl="0" marL="457200" rtl="0" algn="l">
              <a:lnSpc>
                <a:spcPct val="100000"/>
              </a:lnSpc>
              <a:spcBef>
                <a:spcPts val="0"/>
              </a:spcBef>
              <a:spcAft>
                <a:spcPts val="0"/>
              </a:spcAft>
              <a:buSzPts val="1800"/>
              <a:buAutoNum type="arabicPeriod"/>
            </a:pPr>
            <a:r>
              <a:rPr lang="en"/>
              <a:t>Get the name of Mermaid Man’s sidekick and print it out</a:t>
            </a:r>
            <a:endParaRPr/>
          </a:p>
          <a:p>
            <a:pPr indent="-342900" lvl="0" marL="457200" rtl="0" algn="l">
              <a:lnSpc>
                <a:spcPct val="100000"/>
              </a:lnSpc>
              <a:spcBef>
                <a:spcPts val="0"/>
              </a:spcBef>
              <a:spcAft>
                <a:spcPts val="0"/>
              </a:spcAft>
              <a:buSzPts val="1800"/>
              <a:buAutoNum type="arabicPeriod"/>
            </a:pPr>
            <a:r>
              <a:rPr lang="en"/>
              <a:t>Who is your sidekick? Add their name to the sidekicks Object as your sidekick</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