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4e477c9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14e477c9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14e477c9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14e477c9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14e477c9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14e477c9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14e477c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14e477c9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14e477c9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14e477c9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4e477c9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4e477c9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14e477c9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14e477c9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t7_Mk5bCUFA"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8 - Basics of Objects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of Objects</a:t>
            </a:r>
            <a:endParaRPr/>
          </a:p>
        </p:txBody>
      </p:sp>
      <p:pic>
        <p:nvPicPr>
          <p:cNvPr descr="Table of Contents:&#10;&#10;00:04 - Phonebook&#10;00:15 - Using Objects&#10;00:25 - Object Literals&#10;01:40 - Object Property Notation" id="70" name="Google Shape;70;p14" title="Basics of Objects.mp4">
            <a:hlinkClick r:id="rId3"/>
          </p:cNvPr>
          <p:cNvPicPr preferRelativeResize="0"/>
          <p:nvPr/>
        </p:nvPicPr>
        <p:blipFill>
          <a:blip r:embed="rId4">
            <a:alphaModFix/>
          </a:blip>
          <a:stretch>
            <a:fillRect/>
          </a:stretch>
        </p:blipFill>
        <p:spPr>
          <a:xfrm>
            <a:off x="2286000" y="12503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We want to make an object phonebook that holds all of our friends’ phone numbers. We only have two friends, Jenny and Soulja Boy. How can we create this object?</a:t>
            </a:r>
            <a:endParaRPr sz="20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var phonebook = {</a:t>
            </a:r>
            <a:endParaRPr sz="1400"/>
          </a:p>
          <a:p>
            <a:pPr indent="0" lvl="0" marL="0" rtl="0" algn="l">
              <a:lnSpc>
                <a:spcPct val="100000"/>
              </a:lnSpc>
              <a:spcBef>
                <a:spcPts val="0"/>
              </a:spcBef>
              <a:spcAft>
                <a:spcPts val="0"/>
              </a:spcAft>
              <a:buNone/>
            </a:pPr>
            <a:r>
              <a:rPr lang="en" sz="1400"/>
              <a:t>    "Jenny" : "867-5309",</a:t>
            </a:r>
            <a:endParaRPr sz="1400"/>
          </a:p>
          <a:p>
            <a:pPr indent="0" lvl="0" marL="0" rtl="0" algn="l">
              <a:lnSpc>
                <a:spcPct val="100000"/>
              </a:lnSpc>
              <a:spcBef>
                <a:spcPts val="0"/>
              </a:spcBef>
              <a:spcAft>
                <a:spcPts val="0"/>
              </a:spcAft>
              <a:buNone/>
            </a:pPr>
            <a:r>
              <a:rPr lang="en" sz="1400"/>
              <a:t>    "Soulja Boy" : "678-999-8212"</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var phonebook = {};</a:t>
            </a:r>
            <a:endParaRPr sz="1400"/>
          </a:p>
          <a:p>
            <a:pPr indent="0" lvl="0" marL="0" rtl="0" algn="l">
              <a:lnSpc>
                <a:spcPct val="100000"/>
              </a:lnSpc>
              <a:spcBef>
                <a:spcPts val="0"/>
              </a:spcBef>
              <a:spcAft>
                <a:spcPts val="0"/>
              </a:spcAft>
              <a:buNone/>
            </a:pPr>
            <a:r>
              <a:rPr lang="en" sz="1400"/>
              <a:t>phonebook["Jenny"] = "867-5309";</a:t>
            </a:r>
            <a:endParaRPr sz="1400"/>
          </a:p>
          <a:p>
            <a:pPr indent="0" lvl="0" marL="0" rtl="0" algn="l">
              <a:lnSpc>
                <a:spcPct val="100000"/>
              </a:lnSpc>
              <a:spcBef>
                <a:spcPts val="0"/>
              </a:spcBef>
              <a:spcAft>
                <a:spcPts val="0"/>
              </a:spcAft>
              <a:buNone/>
            </a:pPr>
            <a:r>
              <a:rPr lang="en" sz="1400"/>
              <a:t>phonebook["Soulja Boy"] = "678-999-8212";</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var phonebook ={};</a:t>
            </a:r>
            <a:endParaRPr sz="1400"/>
          </a:p>
          <a:p>
            <a:pPr indent="0" lvl="0" marL="0" rtl="0" algn="l">
              <a:lnSpc>
                <a:spcPct val="100000"/>
              </a:lnSpc>
              <a:spcBef>
                <a:spcPts val="0"/>
              </a:spcBef>
              <a:spcAft>
                <a:spcPts val="0"/>
              </a:spcAft>
              <a:buNone/>
            </a:pPr>
            <a:r>
              <a:rPr lang="en" sz="1400"/>
              <a:t>phonebook.Jenny = "867-5309";</a:t>
            </a:r>
            <a:endParaRPr sz="1400"/>
          </a:p>
          <a:p>
            <a:pPr indent="0" lvl="0" marL="0" rtl="0" algn="l">
              <a:lnSpc>
                <a:spcPct val="100000"/>
              </a:lnSpc>
              <a:spcBef>
                <a:spcPts val="0"/>
              </a:spcBef>
              <a:spcAft>
                <a:spcPts val="0"/>
              </a:spcAft>
              <a:buNone/>
            </a:pPr>
            <a:r>
              <a:rPr lang="en" sz="1400"/>
              <a:t>phonebook["Soulja Boy"] = "678-999-8212";</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all of the above</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get the number for our friend Jenny out of our object phonebook?</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number = phonebook['Jenny'];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number = phonebook["Jenny"];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number = phonebook.Jenny;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all of the above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Object Literal Phonebook</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Object Property Phonebook</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Beware Dot Notation!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5.8.1: Address Book</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You keep forgetting where all of your friends live, so you’ve decided to write a program to keep track of their addresses for you!</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Create a variable addressBook that stores the names and addresses of your friends. Given a friend’s name, you should be able to lookup their address.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addressBook should be initialized with the following information:</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Nemo lives at: P Sherman, 42 Wallaby Way, Sydney</a:t>
            </a:r>
            <a:endParaRPr sz="1200"/>
          </a:p>
          <a:p>
            <a:pPr indent="0" lvl="0" marL="0" rtl="0" algn="l">
              <a:lnSpc>
                <a:spcPct val="100000"/>
              </a:lnSpc>
              <a:spcBef>
                <a:spcPts val="0"/>
              </a:spcBef>
              <a:spcAft>
                <a:spcPts val="0"/>
              </a:spcAft>
              <a:buNone/>
            </a:pPr>
            <a:r>
              <a:rPr lang="en" sz="1200"/>
              <a:t>Luna lives at: 20 Ottery Street, Devon, England</a:t>
            </a:r>
            <a:endParaRPr sz="1200"/>
          </a:p>
          <a:p>
            <a:pPr indent="0" lvl="0" marL="0" rtl="0" algn="l">
              <a:lnSpc>
                <a:spcPct val="100000"/>
              </a:lnSpc>
              <a:spcBef>
                <a:spcPts val="0"/>
              </a:spcBef>
              <a:spcAft>
                <a:spcPts val="0"/>
              </a:spcAft>
              <a:buNone/>
            </a:pPr>
            <a:r>
              <a:rPr lang="en" sz="1200"/>
              <a:t>Fred lives at: 301 Cobblestone Way, Bedrock, CA</a:t>
            </a:r>
            <a:endParaRPr sz="1200"/>
          </a:p>
          <a:p>
            <a:pPr indent="0" lvl="0" marL="0" rtl="0" algn="l">
              <a:lnSpc>
                <a:spcPct val="100000"/>
              </a:lnSpc>
              <a:spcBef>
                <a:spcPts val="0"/>
              </a:spcBef>
              <a:spcAft>
                <a:spcPts val="0"/>
              </a:spcAft>
              <a:buNone/>
            </a:pPr>
            <a:r>
              <a:rPr lang="en" sz="1200"/>
              <a:t>Then change Nemo’s address to be the following address: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124 Conch Street, Bikini Bottom, Pacific Ocean</a:t>
            </a:r>
            <a:endParaRPr sz="1200"/>
          </a:p>
          <a:p>
            <a:pPr indent="0" lvl="0" marL="0" rtl="0" algn="l">
              <a:lnSpc>
                <a:spcPct val="100000"/>
              </a:lnSpc>
              <a:spcBef>
                <a:spcPts val="0"/>
              </a:spcBef>
              <a:spcAft>
                <a:spcPts val="0"/>
              </a:spcAft>
              <a:buNone/>
            </a:pPr>
            <a:r>
              <a:rPr lang="en" sz="1200"/>
              <a:t>Then lookup the address for Nemo and print it out to make sure it’s right! We wouldn’t want to lose Nemo. Then we’d have to go find him.</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