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086ca26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086ca26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086ca2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086ca2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086ca26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086ca26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086ca26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086ca26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9086ca26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9086ca26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9086ca26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9086ca26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9086ca26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9086ca2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9086ca26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9086ca26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FhfnjqNG3ZY"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10 - When Do I Use An Object?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Do I Use An Object?</a:t>
            </a:r>
            <a:endParaRPr/>
          </a:p>
        </p:txBody>
      </p:sp>
      <p:pic>
        <p:nvPicPr>
          <p:cNvPr descr="Table of Contents:&#10;&#10;01:56 - Google Search" id="70" name="Google Shape;70;p14" title="When to Use an Object?.mp4">
            <a:hlinkClick r:id="rId3"/>
          </p:cNvPr>
          <p:cNvPicPr preferRelativeResize="0"/>
          <p:nvPr/>
        </p:nvPicPr>
        <p:blipFill>
          <a:blip r:embed="rId4">
            <a:alphaModFix/>
          </a:blip>
          <a:stretch>
            <a:fillRect/>
          </a:stretch>
        </p:blipFill>
        <p:spPr>
          <a:xfrm>
            <a:off x="2286000" y="137352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If you want to be able to look up a value by index (ex: get the 0th, 1st, or 2nd element), should you use a map?</a:t>
            </a:r>
            <a:endParaRPr sz="20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 array/list would be better</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What are good questions to ask when deciding whether to use a Map / Object for our data?</a:t>
            </a:r>
            <a:endParaRPr sz="2000"/>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Should I be able to look something up by key?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Can I find a (key, value) mapping that would be useful?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Do I care about the order?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All of the above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you care about the order of data, should the data be stored in a map?</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If you want to be able to look up a value by key (ex: get the definition for a specific word), should you use a map?</a:t>
            </a:r>
            <a:endParaRPr sz="2000"/>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Facebook Friend Lists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Does the Key Exist?</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5.10.1: Text Messages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In this exercise, you will write a program to send text messages to friends. </a:t>
            </a:r>
            <a:endParaRPr sz="1400"/>
          </a:p>
          <a:p>
            <a:pPr indent="0" lvl="0" marL="0" rtl="0" algn="l">
              <a:lnSpc>
                <a:spcPct val="100000"/>
              </a:lnSpc>
              <a:spcBef>
                <a:spcPts val="0"/>
              </a:spcBef>
              <a:spcAft>
                <a:spcPts val="0"/>
              </a:spcAft>
              <a:buNone/>
            </a:pPr>
            <a:r>
              <a:rPr lang="en" sz="1400"/>
              <a:t>First, you need to decide what kind of data structure to use to store the text messages. Given a friend’s name, you should be able to look up every text message you’ve sent to that friend. You should also be able to easily add a new message to the list of messages you’ve sent to a friend.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Your job is to create a variable textMessages that will keep track of every message you send. Spend some time thinking about what kind of data structure textMessages should hold. Draw out on paper what the structure will look like.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Then you’ll write a function sendMessage(textMessages, friendName, message) that updates textMessages to store the message you just sent to friendName.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Then you’ll write a function getMessages(textMessages, friendName) that will return a list of every message you’ve sent to friendName, in the order that you sent them.</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