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70fba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70fba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70fbab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70fbab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170fba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170fba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170fba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170fba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tTw8IJifld0"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9 - Iterating Over An Object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Iterating Over An Object</a:t>
            </a:r>
            <a:endParaRPr/>
          </a:p>
        </p:txBody>
      </p:sp>
      <p:pic>
        <p:nvPicPr>
          <p:cNvPr descr="Table of Contents:&#10;&#10;00:04 - Phonebook&#10;00:17 - Using Objects&#10;00:23 - Printing Out Object&#10;00:50 - Printing Out Phonebook" id="70" name="Google Shape;70;p14" title="Iterating Over an Object.mp4">
            <a:hlinkClick r:id="rId3"/>
          </p:cNvPr>
          <p:cNvPicPr preferRelativeResize="0"/>
          <p:nvPr/>
        </p:nvPicPr>
        <p:blipFill>
          <a:blip r:embed="rId4">
            <a:alphaModFix/>
          </a:blip>
          <a:stretch>
            <a:fillRect/>
          </a:stretch>
        </p:blipFill>
        <p:spPr>
          <a:xfrm>
            <a:off x="2286000" y="1256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We have an object phonebook that holds all of our friends’ names associated with their phone numbers. How can we print out every name (key) and number (value) inside of phonebook?</a:t>
            </a:r>
            <a:endParaRPr sz="20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println(phonebook);</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phonebook.print();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for(var name in phonebook){</a:t>
            </a:r>
            <a:endParaRPr sz="1200"/>
          </a:p>
          <a:p>
            <a:pPr indent="0" lvl="0" marL="0" rtl="0" algn="l">
              <a:lnSpc>
                <a:spcPct val="100000"/>
              </a:lnSpc>
              <a:spcBef>
                <a:spcPts val="0"/>
              </a:spcBef>
              <a:spcAft>
                <a:spcPts val="0"/>
              </a:spcAft>
              <a:buNone/>
            </a:pPr>
            <a:r>
              <a:rPr lang="en" sz="1200"/>
              <a:t>    var number = phonebook[name];</a:t>
            </a:r>
            <a:endParaRPr sz="1200"/>
          </a:p>
          <a:p>
            <a:pPr indent="0" lvl="0" marL="0" rtl="0" algn="l">
              <a:lnSpc>
                <a:spcPct val="100000"/>
              </a:lnSpc>
              <a:spcBef>
                <a:spcPts val="0"/>
              </a:spcBef>
              <a:spcAft>
                <a:spcPts val="0"/>
              </a:spcAft>
              <a:buNone/>
            </a:pPr>
            <a:r>
              <a:rPr lang="en" sz="1200"/>
              <a:t>    println(name + " → "  + number);</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for(var number in phonebook){</a:t>
            </a:r>
            <a:endParaRPr sz="1200"/>
          </a:p>
          <a:p>
            <a:pPr indent="0" lvl="0" marL="0" rtl="0" algn="l">
              <a:lnSpc>
                <a:spcPct val="100000"/>
              </a:lnSpc>
              <a:spcBef>
                <a:spcPts val="0"/>
              </a:spcBef>
              <a:spcAft>
                <a:spcPts val="0"/>
              </a:spcAft>
              <a:buNone/>
            </a:pPr>
            <a:r>
              <a:rPr lang="en" sz="1200"/>
              <a:t>    var name = phonebook[number];</a:t>
            </a:r>
            <a:endParaRPr sz="1200"/>
          </a:p>
          <a:p>
            <a:pPr indent="0" lvl="0" marL="0" rtl="0" algn="l">
              <a:lnSpc>
                <a:spcPct val="100000"/>
              </a:lnSpc>
              <a:spcBef>
                <a:spcPts val="0"/>
              </a:spcBef>
              <a:spcAft>
                <a:spcPts val="0"/>
              </a:spcAft>
              <a:buNone/>
            </a:pPr>
            <a:r>
              <a:rPr lang="en" sz="1200"/>
              <a:t>    println(name + " → " + number);</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none, there’s no way to iterate through every element in an object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Print Phonebook</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5.9.1: Hogwarts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 Hogwarts sorting hat has had a busy day building up the studentHouse Object. Every student has been placed into a house: Gryffindor, Hufflepuff, Ravenclaw, or Slytherin. For example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println(studentHouse["Harry Potter"]);</a:t>
            </a:r>
            <a:endParaRPr sz="1200"/>
          </a:p>
          <a:p>
            <a:pPr indent="0" lvl="0" marL="0" rtl="0" algn="l">
              <a:lnSpc>
                <a:spcPct val="100000"/>
              </a:lnSpc>
              <a:spcBef>
                <a:spcPts val="0"/>
              </a:spcBef>
              <a:spcAft>
                <a:spcPts val="0"/>
              </a:spcAft>
              <a:buNone/>
            </a:pPr>
            <a:r>
              <a:rPr lang="en" sz="1200"/>
              <a:t>Would print out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"Gryffindor"</a:t>
            </a:r>
            <a:endParaRPr sz="1200"/>
          </a:p>
          <a:p>
            <a:pPr indent="0" lvl="0" marL="0" rtl="0" algn="l">
              <a:lnSpc>
                <a:spcPct val="100000"/>
              </a:lnSpc>
              <a:spcBef>
                <a:spcPts val="0"/>
              </a:spcBef>
              <a:spcAft>
                <a:spcPts val="0"/>
              </a:spcAft>
              <a:buNone/>
            </a:pPr>
            <a:r>
              <a:rPr lang="en" sz="1200"/>
              <a:t>Your job is to write a function printStudentsInHouse(studentHouse, house) that prints out the name of every student in the given house. For example, printStudentsInHouse(studentHouse, "Gryffindor") may print out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Gryffindor:</a:t>
            </a:r>
            <a:endParaRPr sz="1200"/>
          </a:p>
          <a:p>
            <a:pPr indent="0" lvl="0" marL="0" rtl="0" algn="l">
              <a:lnSpc>
                <a:spcPct val="100000"/>
              </a:lnSpc>
              <a:spcBef>
                <a:spcPts val="0"/>
              </a:spcBef>
              <a:spcAft>
                <a:spcPts val="0"/>
              </a:spcAft>
              <a:buNone/>
            </a:pPr>
            <a:r>
              <a:rPr lang="en" sz="1200"/>
              <a:t>Harry Potter</a:t>
            </a:r>
            <a:endParaRPr sz="1200"/>
          </a:p>
          <a:p>
            <a:pPr indent="0" lvl="0" marL="0" rtl="0" algn="l">
              <a:lnSpc>
                <a:spcPct val="100000"/>
              </a:lnSpc>
              <a:spcBef>
                <a:spcPts val="0"/>
              </a:spcBef>
              <a:spcAft>
                <a:spcPts val="0"/>
              </a:spcAft>
              <a:buNone/>
            </a:pPr>
            <a:r>
              <a:rPr lang="en" sz="1200"/>
              <a:t>Ron Weasley</a:t>
            </a:r>
            <a:endParaRPr sz="1200"/>
          </a:p>
          <a:p>
            <a:pPr indent="0" lvl="0" marL="0" rtl="0" algn="l">
              <a:lnSpc>
                <a:spcPct val="100000"/>
              </a:lnSpc>
              <a:spcBef>
                <a:spcPts val="0"/>
              </a:spcBef>
              <a:spcAft>
                <a:spcPts val="0"/>
              </a:spcAft>
              <a:buNone/>
            </a:pPr>
            <a:r>
              <a:rPr lang="en" sz="1200"/>
              <a:t>Hermione Granger</a:t>
            </a:r>
            <a:endParaRPr sz="1200"/>
          </a:p>
          <a:p>
            <a:pPr indent="0" lvl="0" marL="0" rtl="0" algn="l">
              <a:lnSpc>
                <a:spcPct val="100000"/>
              </a:lnSpc>
              <a:spcBef>
                <a:spcPts val="0"/>
              </a:spcBef>
              <a:spcAft>
                <a:spcPts val="0"/>
              </a:spcAft>
              <a:buNone/>
            </a:pPr>
            <a:r>
              <a:rPr lang="en" sz="1200"/>
              <a:t>Ginny Weasley</a:t>
            </a:r>
            <a:endParaRPr sz="1200"/>
          </a:p>
          <a:p>
            <a:pPr indent="0" lvl="0" marL="0" rtl="0" algn="l">
              <a:lnSpc>
                <a:spcPct val="100000"/>
              </a:lnSpc>
              <a:spcBef>
                <a:spcPts val="0"/>
              </a:spcBef>
              <a:spcAft>
                <a:spcPts val="0"/>
              </a:spcAft>
              <a:buNone/>
            </a:pPr>
            <a:r>
              <a:rPr lang="en" sz="1200"/>
              <a:t>Peter Pettigrew</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