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Slab"/>
      <p:regular r:id="rId12"/>
      <p:bold r:id="rId13"/>
    </p:embeddedFon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Slab-bold.fntdata"/><Relationship Id="rId12" Type="http://schemas.openxmlformats.org/officeDocument/2006/relationships/font" Target="fonts/RobotoSlab-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91999eaf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91999eaf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91999eaf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91999eaf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91999eaf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91999eaf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91999eaf9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91999eaf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91999eaf9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91999eaf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youtube.com/watch?v=g1oYEfg7rqY"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Lesson 1 - Intro to Lists/Arrays</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Mr Mack 2019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 to Lists/Arrays</a:t>
            </a:r>
            <a:endParaRPr/>
          </a:p>
        </p:txBody>
      </p:sp>
      <p:pic>
        <p:nvPicPr>
          <p:cNvPr descr="Table of Contents:&#10;&#10;00:06 - &#10;00:34 - &#10;00:44 - What is an array?&#10;00:54 - Example of Arrays&#10;01:05 - Example of Arrays&#10;01:12 - Example of Arrays&#10;01:19 - Example of Arrays&#10;01:26 - Example of Arrays&#10;01:30 - Example of Arrays&#10;01:51 - Example of Arrays&#10;01:58 - Creating an array &#10;02:08 - Indexing into an array&#10;02:24 - Indexing into an array" id="70" name="Google Shape;70;p14" title="Intro to Lists.mp4">
            <a:hlinkClick r:id="rId3"/>
          </p:cNvPr>
          <p:cNvPicPr preferRelativeResize="0"/>
          <p:nvPr/>
        </p:nvPicPr>
        <p:blipFill>
          <a:blip r:embed="rId4">
            <a:alphaModFix/>
          </a:blip>
          <a:stretch>
            <a:fillRect/>
          </a:stretch>
        </p:blipFill>
        <p:spPr>
          <a:xfrm>
            <a:off x="2286000" y="1283100"/>
            <a:ext cx="4572000" cy="342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t>We want to make a grocery list in our program. Which of the following is the correct way to make an array/list?</a:t>
            </a:r>
            <a:endParaRPr sz="2000"/>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 groceries = "milk, sugar, eggs, cake";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var groceries = ["milk, sugar, eggs, cake"];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var groceries = ["milk" "sugar" "eggs" "cake"];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var groceries = ["milk", "sugar", "eggs", "cake"];</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an array (or list)?</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An ordered collection of items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An unordered collection of items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A function</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A type of loop</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Example: Making an Array</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an example for this lesson. You are encouraged to play around with it, run and change the code, and learn how it works. When you are done, click continue to go to the next problem.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Exercise 5.1.1: List of Places to Travel</a:t>
            </a:r>
            <a:endParaRPr/>
          </a:p>
        </p:txBody>
      </p:sp>
      <p:sp>
        <p:nvSpPr>
          <p:cNvPr id="94" name="Google Shape;94;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Create an array of the top 5 places you would like to travel called travelList. Print out the item at index 2.</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