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192e903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192e903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192e903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192e903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192e903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192e903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92e903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92e90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92e903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92e903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192e903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192e903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192e90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192e90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192e90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192e90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192e903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192e90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192e903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192e903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192e90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192e90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nKoNx2oro9w"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3HaJWArbJYM"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2 - Indexing Into an Array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var numbers = [0, 1, 2, 3, 4];</a:t>
            </a:r>
            <a:endParaRPr sz="2000"/>
          </a:p>
          <a:p>
            <a:pPr indent="0" lvl="0" marL="0" rtl="0" algn="l">
              <a:spcBef>
                <a:spcPts val="0"/>
              </a:spcBef>
              <a:spcAft>
                <a:spcPts val="0"/>
              </a:spcAft>
              <a:buNone/>
            </a:pPr>
            <a:r>
              <a:rPr lang="en" sz="2000"/>
              <a:t>How can we add a 5 to the end of numbers?</a:t>
            </a:r>
            <a:endParaRPr sz="2000"/>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numbers[5] =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numbers[0] =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numbers.push(5);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numbers.pop(5);</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Add/Remove From Array</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5.2.2: Practice Push and Pop</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empty array. Now push on the first six letters of the alphabet. Print out each index individually. Now pop the last two elements.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Now print out the first six values again.</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Indexing Into an Array</a:t>
            </a:r>
            <a:endParaRPr/>
          </a:p>
        </p:txBody>
      </p:sp>
      <p:pic>
        <p:nvPicPr>
          <p:cNvPr descr="Table of Contents:&#10;&#10;00:01 - Indexing into Arrays&#10;00:08 - What is &quot;indexing&quot;?&#10;00:22 - Indexing starts at 0!?&#10;00:45 - Getting a value&#10;00:53 - Setting a value&#10;01:00 - Index value can be a variable" id="70" name="Google Shape;70;p14" title="Indexing Into Arrays.mp4">
            <a:hlinkClick r:id="rId3"/>
          </p:cNvPr>
          <p:cNvPicPr preferRelativeResize="0"/>
          <p:nvPr/>
        </p:nvPicPr>
        <p:blipFill>
          <a:blip r:embed="rId4">
            <a:alphaModFix/>
          </a:blip>
          <a:stretch>
            <a:fillRect/>
          </a:stretch>
        </p:blipFill>
        <p:spPr>
          <a:xfrm>
            <a:off x="2286000" y="13273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index of the very first item in an array?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1</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var shoppingList = ["milk", "eggs", "sugar", "bread", "cake"];</a:t>
            </a:r>
            <a:endParaRPr sz="2000"/>
          </a:p>
          <a:p>
            <a:pPr indent="0" lvl="0" marL="0" rtl="0" algn="l">
              <a:spcBef>
                <a:spcPts val="0"/>
              </a:spcBef>
              <a:spcAft>
                <a:spcPts val="0"/>
              </a:spcAft>
              <a:buNone/>
            </a:pPr>
            <a:r>
              <a:rPr lang="en" sz="2000"/>
              <a:t>Which line of code will correctly change "cake" to "apples"?</a:t>
            </a:r>
            <a:endParaRPr sz="2000"/>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shoppingList["cake"] = "apples";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shoppingList["apples"] = "cake";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shoppingList[4] = "apples";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shoppingList[5] = "apples";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Array Indexing Practice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5.2.1: Top Websites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an array of your favorite 4 websites. Print out the 0th element in the array. Now set the 0th element to be “google.com” and try printing it out again.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Adding/Removing From an Array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Table of Contents:&#10;&#10;00:07 - Let's Make an Empty Array&#10;00:18 - Let's add to our array!&#10;00:36 - Let's add to our array!&#10;00:49 - Let's add to our array!&#10;00:59 - Let's remove from our array!&#10;01:15 - Let's remove from our array!" id="104" name="Google Shape;104;p20" title="Adding and Removing From an Array.mp4">
            <a:hlinkClick r:id="rId3"/>
          </p:cNvPr>
          <p:cNvPicPr preferRelativeResize="0"/>
          <p:nvPr/>
        </p:nvPicPr>
        <p:blipFill>
          <a:blip r:embed="rId4">
            <a:alphaModFix/>
          </a:blip>
          <a:stretch>
            <a:fillRect/>
          </a:stretch>
        </p:blipFill>
        <p:spPr>
          <a:xfrm>
            <a:off x="2286000" y="1314775"/>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index refers to the “end” of an array?</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lowest index, index 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highest index</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