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fc05b4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fc05b4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fc05b46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fc05b46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fc05b4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fc05b4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fc05b46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fc05b46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fc05b46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fc05b46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fc05b4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fc05b4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Jc02ZTKwWA0"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3 - Array Length and Looping Through Arrays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Length and Looping Through Arrays</a:t>
            </a:r>
            <a:endParaRPr/>
          </a:p>
        </p:txBody>
      </p:sp>
      <p:pic>
        <p:nvPicPr>
          <p:cNvPr descr="Table of Contents:&#10;&#10;00:13 - Array Length&#10;00:26 - Array Length&#10;00:37 - Now something fun!&#10;00:47 - Printing Our Shopping List" id="70" name="Google Shape;70;p14" title="Array Length and Looping Through an Array.mp4">
            <a:hlinkClick r:id="rId3"/>
          </p:cNvPr>
          <p:cNvPicPr preferRelativeResize="0"/>
          <p:nvPr/>
        </p:nvPicPr>
        <p:blipFill>
          <a:blip r:embed="rId4">
            <a:alphaModFix/>
          </a:blip>
          <a:stretch>
            <a:fillRect/>
          </a:stretch>
        </p:blipFill>
        <p:spPr>
          <a:xfrm>
            <a:off x="2286000" y="136367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get the length of an array arr?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arr.len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arr.length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length(arr)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arr.length()</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loop will correctly loop over the array arr and print each value inside of it?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for(var i = 0; i &lt; arr.length(); i++){</a:t>
            </a:r>
            <a:endParaRPr sz="1200"/>
          </a:p>
          <a:p>
            <a:pPr indent="0" lvl="0" marL="0" rtl="0" algn="l">
              <a:lnSpc>
                <a:spcPct val="100000"/>
              </a:lnSpc>
              <a:spcBef>
                <a:spcPts val="0"/>
              </a:spcBef>
              <a:spcAft>
                <a:spcPts val="0"/>
              </a:spcAft>
              <a:buNone/>
            </a:pPr>
            <a:r>
              <a:rPr lang="en" sz="1200"/>
              <a:t>    var curr = arr[i];</a:t>
            </a:r>
            <a:endParaRPr sz="1200"/>
          </a:p>
          <a:p>
            <a:pPr indent="0" lvl="0" marL="0" rtl="0" algn="l">
              <a:lnSpc>
                <a:spcPct val="100000"/>
              </a:lnSpc>
              <a:spcBef>
                <a:spcPts val="0"/>
              </a:spcBef>
              <a:spcAft>
                <a:spcPts val="0"/>
              </a:spcAft>
              <a:buNone/>
            </a:pPr>
            <a:r>
              <a:rPr lang="en" sz="1200"/>
              <a:t>    println(curr);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for(var i = 1; i &lt;= arr.length(); i++){</a:t>
            </a:r>
            <a:endParaRPr sz="1200"/>
          </a:p>
          <a:p>
            <a:pPr indent="0" lvl="0" marL="0" rtl="0" algn="l">
              <a:lnSpc>
                <a:spcPct val="100000"/>
              </a:lnSpc>
              <a:spcBef>
                <a:spcPts val="0"/>
              </a:spcBef>
              <a:spcAft>
                <a:spcPts val="0"/>
              </a:spcAft>
              <a:buNone/>
            </a:pPr>
            <a:r>
              <a:rPr lang="en" sz="1200"/>
              <a:t>    var curr = arr[i];</a:t>
            </a:r>
            <a:endParaRPr sz="1200"/>
          </a:p>
          <a:p>
            <a:pPr indent="0" lvl="0" marL="0" rtl="0" algn="l">
              <a:lnSpc>
                <a:spcPct val="100000"/>
              </a:lnSpc>
              <a:spcBef>
                <a:spcPts val="0"/>
              </a:spcBef>
              <a:spcAft>
                <a:spcPts val="0"/>
              </a:spcAft>
              <a:buNone/>
            </a:pPr>
            <a:r>
              <a:rPr lang="en" sz="1200"/>
              <a:t>    println(curr);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for(var i = 0; i &lt; arr.length; i++){</a:t>
            </a:r>
            <a:endParaRPr sz="1200"/>
          </a:p>
          <a:p>
            <a:pPr indent="0" lvl="0" marL="0" rtl="0" algn="l">
              <a:lnSpc>
                <a:spcPct val="100000"/>
              </a:lnSpc>
              <a:spcBef>
                <a:spcPts val="0"/>
              </a:spcBef>
              <a:spcAft>
                <a:spcPts val="0"/>
              </a:spcAft>
              <a:buNone/>
            </a:pPr>
            <a:r>
              <a:rPr lang="en" sz="1200"/>
              <a:t>    var curr = arr[i];</a:t>
            </a:r>
            <a:endParaRPr sz="1200"/>
          </a:p>
          <a:p>
            <a:pPr indent="0" lvl="0" marL="0" rtl="0" algn="l">
              <a:lnSpc>
                <a:spcPct val="100000"/>
              </a:lnSpc>
              <a:spcBef>
                <a:spcPts val="0"/>
              </a:spcBef>
              <a:spcAft>
                <a:spcPts val="0"/>
              </a:spcAft>
              <a:buNone/>
            </a:pPr>
            <a:r>
              <a:rPr lang="en" sz="1200"/>
              <a:t>    println(curr);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for(var i = 1; i &lt;= arr.length; i++){</a:t>
            </a:r>
            <a:endParaRPr sz="1200"/>
          </a:p>
          <a:p>
            <a:pPr indent="0" lvl="0" marL="0" rtl="0" algn="l">
              <a:lnSpc>
                <a:spcPct val="100000"/>
              </a:lnSpc>
              <a:spcBef>
                <a:spcPts val="0"/>
              </a:spcBef>
              <a:spcAft>
                <a:spcPts val="0"/>
              </a:spcAft>
              <a:buNone/>
            </a:pPr>
            <a:r>
              <a:rPr lang="en" sz="1200"/>
              <a:t>    var curr = arr[i];</a:t>
            </a:r>
            <a:endParaRPr sz="1200"/>
          </a:p>
          <a:p>
            <a:pPr indent="0" lvl="0" marL="0" rtl="0" algn="l">
              <a:lnSpc>
                <a:spcPct val="100000"/>
              </a:lnSpc>
              <a:spcBef>
                <a:spcPts val="0"/>
              </a:spcBef>
              <a:spcAft>
                <a:spcPts val="0"/>
              </a:spcAft>
              <a:buNone/>
            </a:pPr>
            <a:r>
              <a:rPr lang="en" sz="1200"/>
              <a:t>    println(curr);</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Print Shopping List</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Sum Array</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5.3.1: Product of List</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outputs the product (the result of multiplying together) all of the elements in an array.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Create an array arr with the values [1, 8, 3, 4, 2, 9].</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answer should be 1728.</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