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6fddd18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fddd18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6fddd18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fddd18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6fddd18c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fddd18c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fddd18c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fddd18c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fddd18c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fddd18c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fddd18c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fddd18c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snK9sX3xJCc"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4 - Iterating Over an Array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Iterating Over an Array</a:t>
            </a:r>
            <a:endParaRPr/>
          </a:p>
        </p:txBody>
      </p:sp>
      <p:pic>
        <p:nvPicPr>
          <p:cNvPr descr="Table of Contents:&#10;&#10;00:00 - Printing Our Shopping List" id="70" name="Google Shape;70;p14" title="Examples: Iterating Over Arrays.mp4">
            <a:hlinkClick r:id="rId3"/>
          </p:cNvPr>
          <p:cNvPicPr preferRelativeResize="0"/>
          <p:nvPr/>
        </p:nvPicPr>
        <p:blipFill>
          <a:blip r:embed="rId4">
            <a:alphaModFix/>
          </a:blip>
          <a:stretch>
            <a:fillRect/>
          </a:stretch>
        </p:blipFill>
        <p:spPr>
          <a:xfrm>
            <a:off x="2286000" y="131192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kinds of items can we store in arrays?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numbers only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strings of text only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numbers or strings of text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any kind of object (anything you can store in a variable)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Coin Flips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Many Crazy Balls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5.4.1: Coin Flip Fun: Number of Heads and Tails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Starting with our program that creates an array of coin flips, add a function that </a:t>
            </a:r>
            <a:endParaRPr/>
          </a:p>
          <a:p>
            <a:pPr indent="0" lvl="0" marL="0" rtl="0" algn="l">
              <a:lnSpc>
                <a:spcPct val="100000"/>
              </a:lnSpc>
              <a:spcBef>
                <a:spcPts val="0"/>
              </a:spcBef>
              <a:spcAft>
                <a:spcPts val="0"/>
              </a:spcAft>
              <a:buNone/>
            </a:pPr>
            <a:r>
              <a:rPr lang="en"/>
              <a:t>prints out the total number of heads and total number of tails flipped.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Your function should take the array of flips as a parameter like this: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function countHeadsAndTails(flips) {</a:t>
            </a:r>
            <a:endParaRPr/>
          </a:p>
          <a:p>
            <a:pPr indent="0" lvl="0" marL="0" rtl="0" algn="l">
              <a:lnSpc>
                <a:spcPct val="100000"/>
              </a:lnSpc>
              <a:spcBef>
                <a:spcPts val="0"/>
              </a:spcBef>
              <a:spcAft>
                <a:spcPts val="0"/>
              </a:spcAft>
              <a:buNone/>
            </a:pPr>
            <a:r>
              <a:rPr lang="en"/>
              <a:t>    // your code here</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5.4.2: Coin Flip Fun: Longest Streak of Heads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Starting with our program that generates a list of coin flips, write a program to print out the longest streak of heads in the list.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 example, if the flips were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Heads</a:t>
            </a:r>
            <a:endParaRPr sz="1200"/>
          </a:p>
          <a:p>
            <a:pPr indent="0" lvl="0" marL="0" rtl="0" algn="l">
              <a:lnSpc>
                <a:spcPct val="100000"/>
              </a:lnSpc>
              <a:spcBef>
                <a:spcPts val="0"/>
              </a:spcBef>
              <a:spcAft>
                <a:spcPts val="0"/>
              </a:spcAft>
              <a:buNone/>
            </a:pPr>
            <a:r>
              <a:rPr lang="en" sz="1200"/>
              <a:t>Tails</a:t>
            </a:r>
            <a:endParaRPr sz="1200"/>
          </a:p>
          <a:p>
            <a:pPr indent="0" lvl="0" marL="0" rtl="0" algn="l">
              <a:lnSpc>
                <a:spcPct val="100000"/>
              </a:lnSpc>
              <a:spcBef>
                <a:spcPts val="0"/>
              </a:spcBef>
              <a:spcAft>
                <a:spcPts val="0"/>
              </a:spcAft>
              <a:buNone/>
            </a:pPr>
            <a:r>
              <a:rPr lang="en" sz="1200"/>
              <a:t>Tails</a:t>
            </a:r>
            <a:endParaRPr sz="1200"/>
          </a:p>
          <a:p>
            <a:pPr indent="0" lvl="0" marL="0" rtl="0" algn="l">
              <a:lnSpc>
                <a:spcPct val="100000"/>
              </a:lnSpc>
              <a:spcBef>
                <a:spcPts val="0"/>
              </a:spcBef>
              <a:spcAft>
                <a:spcPts val="0"/>
              </a:spcAft>
              <a:buNone/>
            </a:pPr>
            <a:r>
              <a:rPr lang="en" sz="1200"/>
              <a:t>Heads</a:t>
            </a:r>
            <a:endParaRPr sz="1200"/>
          </a:p>
          <a:p>
            <a:pPr indent="0" lvl="0" marL="0" rtl="0" algn="l">
              <a:lnSpc>
                <a:spcPct val="100000"/>
              </a:lnSpc>
              <a:spcBef>
                <a:spcPts val="0"/>
              </a:spcBef>
              <a:spcAft>
                <a:spcPts val="0"/>
              </a:spcAft>
              <a:buNone/>
            </a:pPr>
            <a:r>
              <a:rPr lang="en" sz="1200"/>
              <a:t>Heads</a:t>
            </a:r>
            <a:endParaRPr sz="1200"/>
          </a:p>
          <a:p>
            <a:pPr indent="0" lvl="0" marL="0" rtl="0" algn="l">
              <a:lnSpc>
                <a:spcPct val="100000"/>
              </a:lnSpc>
              <a:spcBef>
                <a:spcPts val="0"/>
              </a:spcBef>
              <a:spcAft>
                <a:spcPts val="0"/>
              </a:spcAft>
              <a:buNone/>
            </a:pPr>
            <a:r>
              <a:rPr lang="en" sz="1200"/>
              <a:t>Heads</a:t>
            </a:r>
            <a:endParaRPr sz="1200"/>
          </a:p>
          <a:p>
            <a:pPr indent="0" lvl="0" marL="0" rtl="0" algn="l">
              <a:lnSpc>
                <a:spcPct val="100000"/>
              </a:lnSpc>
              <a:spcBef>
                <a:spcPts val="0"/>
              </a:spcBef>
              <a:spcAft>
                <a:spcPts val="0"/>
              </a:spcAft>
              <a:buNone/>
            </a:pPr>
            <a:r>
              <a:rPr lang="en" sz="1200"/>
              <a:t>Tails</a:t>
            </a:r>
            <a:endParaRPr sz="1200"/>
          </a:p>
          <a:p>
            <a:pPr indent="0" lvl="0" marL="0" rtl="0" algn="l">
              <a:lnSpc>
                <a:spcPct val="100000"/>
              </a:lnSpc>
              <a:spcBef>
                <a:spcPts val="0"/>
              </a:spcBef>
              <a:spcAft>
                <a:spcPts val="0"/>
              </a:spcAft>
              <a:buNone/>
            </a:pPr>
            <a:r>
              <a:rPr lang="en" sz="1200"/>
              <a:t>Heads</a:t>
            </a:r>
            <a:endParaRPr sz="1200"/>
          </a:p>
          <a:p>
            <a:pPr indent="0" lvl="0" marL="0" rtl="0" algn="l">
              <a:lnSpc>
                <a:spcPct val="100000"/>
              </a:lnSpc>
              <a:spcBef>
                <a:spcPts val="0"/>
              </a:spcBef>
              <a:spcAft>
                <a:spcPts val="0"/>
              </a:spcAft>
              <a:buNone/>
            </a:pPr>
            <a:r>
              <a:rPr lang="en" sz="1200"/>
              <a:t>The longest streak of Heads is 3.</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You shouldn’t modify the flipCoins() function at all. You should write another function that takes the list of flips as a parameter and counts the number of heads there.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