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0e8f809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0e8f809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0e8f809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0e8f809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0e8f809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0e8f809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0e8f809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0e8f809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90e8f809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90e8f809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90e8f809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90e8f809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DDrLkpMKQQs"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5 - Finding an Element in a List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 an Element in a List</a:t>
            </a:r>
            <a:endParaRPr/>
          </a:p>
        </p:txBody>
      </p:sp>
      <p:pic>
        <p:nvPicPr>
          <p:cNvPr descr="Table of Contents:&#10;&#10;00:00 - Printing Our Shopping List" id="70" name="Google Shape;70;p14" title="Finding an Element in a List.mp4">
            <a:hlinkClick r:id="rId3"/>
          </p:cNvPr>
          <p:cNvPicPr preferRelativeResize="0"/>
          <p:nvPr/>
        </p:nvPicPr>
        <p:blipFill>
          <a:blip r:embed="rId4">
            <a:alphaModFix/>
          </a:blip>
          <a:stretch>
            <a:fillRect/>
          </a:stretch>
        </p:blipFill>
        <p:spPr>
          <a:xfrm>
            <a:off x="2286000" y="132340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method can we use to find the index of a particular element in an array?</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indexOf</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find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findElement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index</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var groceries = ["milk", "eggs", "bread", "cheese", "yogurt", "sugar"];</a:t>
            </a:r>
            <a:endParaRPr sz="2000"/>
          </a:p>
          <a:p>
            <a:pPr indent="0" lvl="0" marL="0" rtl="0" algn="l">
              <a:spcBef>
                <a:spcPts val="0"/>
              </a:spcBef>
              <a:spcAft>
                <a:spcPts val="0"/>
              </a:spcAft>
              <a:buNone/>
            </a:pPr>
            <a:r>
              <a:rPr lang="en" sz="2000"/>
              <a:t>What will be the result of groceries.indexOf("yogurt"); ?</a:t>
            </a:r>
            <a:endParaRPr sz="2000"/>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true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false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5</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var groceries = ["milk", "eggs", "bread", "cheese", "yogurt", "sugar"];</a:t>
            </a:r>
            <a:endParaRPr sz="2000"/>
          </a:p>
          <a:p>
            <a:pPr indent="0" lvl="0" marL="0" rtl="0" algn="l">
              <a:spcBef>
                <a:spcPts val="0"/>
              </a:spcBef>
              <a:spcAft>
                <a:spcPts val="0"/>
              </a:spcAft>
              <a:buNone/>
            </a:pPr>
            <a:r>
              <a:rPr lang="en" sz="2000"/>
              <a:t>What will be the result of groceries.indexOf("cake"); ?</a:t>
            </a:r>
            <a:endParaRPr sz="2000"/>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true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false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undefined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-1</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Array indexOf</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5.5.1: Who is in Line?</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You are given an array of names of people who are in line. Try using if statements and the indexOf </a:t>
            </a:r>
            <a:endParaRPr/>
          </a:p>
          <a:p>
            <a:pPr indent="0" lvl="0" marL="0" rtl="0" algn="l">
              <a:lnSpc>
                <a:spcPct val="100000"/>
              </a:lnSpc>
              <a:spcBef>
                <a:spcPts val="0"/>
              </a:spcBef>
              <a:spcAft>
                <a:spcPts val="0"/>
              </a:spcAft>
              <a:buNone/>
            </a:pPr>
            <a:r>
              <a:rPr lang="en"/>
              <a:t>method of arrays to see if Bob is in line.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var line = ["Sam", "Lisa", "Laurie", "Bob", "Ryan"];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var line2 = ["Tony", "Lisa", "Laurie", "Karen"];</a:t>
            </a:r>
            <a:endParaRPr/>
          </a:p>
          <a:p>
            <a:pPr indent="0" lvl="0" marL="0" rtl="0" algn="l">
              <a:lnSpc>
                <a:spcPct val="100000"/>
              </a:lnSpc>
              <a:spcBef>
                <a:spcPts val="0"/>
              </a:spcBef>
              <a:spcAft>
                <a:spcPts val="0"/>
              </a:spcAft>
              <a:buNone/>
            </a:pPr>
            <a:r>
              <a:rPr lang="en"/>
              <a:t>You should print whether Bob is in each line. Your console should look print something like this: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Bob is in the first line.</a:t>
            </a:r>
            <a:endParaRPr/>
          </a:p>
          <a:p>
            <a:pPr indent="0" lvl="0" marL="0" rtl="0" algn="l">
              <a:lnSpc>
                <a:spcPct val="100000"/>
              </a:lnSpc>
              <a:spcBef>
                <a:spcPts val="0"/>
              </a:spcBef>
              <a:spcAft>
                <a:spcPts val="0"/>
              </a:spcAft>
              <a:buNone/>
            </a:pPr>
            <a:r>
              <a:rPr lang="en"/>
              <a:t>Bob is not in the second line.</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