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13dc5d2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13dc5d2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13dc5d2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13dc5d2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913dc5d2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913dc5d2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13dc5d2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13dc5d2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13dc5d2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13dc5d2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Lfr1koSLD3Y"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6 - Removing an Element From an Array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Removing an Element From an Array</a:t>
            </a:r>
            <a:endParaRPr/>
          </a:p>
        </p:txBody>
      </p:sp>
      <p:pic>
        <p:nvPicPr>
          <p:cNvPr id="70" name="Google Shape;70;p14" title="Removing From an Array.mp4">
            <a:hlinkClick r:id="rId3"/>
          </p:cNvPr>
          <p:cNvPicPr preferRelativeResize="0"/>
          <p:nvPr/>
        </p:nvPicPr>
        <p:blipFill>
          <a:blip r:embed="rId4">
            <a:alphaModFix/>
          </a:blip>
          <a:stretch>
            <a:fillRect/>
          </a:stretch>
        </p:blipFill>
        <p:spPr>
          <a:xfrm>
            <a:off x="2286000" y="12965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output of the following program?</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[1, 2, 3, 4, 5, 6]</a:t>
            </a:r>
            <a:endParaRPr/>
          </a:p>
          <a:p>
            <a:pPr indent="0" lvl="0" marL="0" rtl="0" algn="l">
              <a:lnSpc>
                <a:spcPct val="100000"/>
              </a:lnSpc>
              <a:spcBef>
                <a:spcPts val="0"/>
              </a:spcBef>
              <a:spcAft>
                <a:spcPts val="0"/>
              </a:spcAft>
              <a:buNone/>
            </a:pPr>
            <a:r>
              <a:rPr lang="en"/>
              <a:t>[7]</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[1, 2, 3, 4, 5, 6]</a:t>
            </a:r>
            <a:endParaRPr/>
          </a:p>
          <a:p>
            <a:pPr indent="0" lvl="0" marL="0" rtl="0" algn="l">
              <a:lnSpc>
                <a:spcPct val="100000"/>
              </a:lnSpc>
              <a:spcBef>
                <a:spcPts val="0"/>
              </a:spcBef>
              <a:spcAft>
                <a:spcPts val="0"/>
              </a:spcAft>
              <a:buNone/>
            </a:pPr>
            <a:r>
              <a:rPr lang="en"/>
              <a:t>7</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[2, 3, 4, 5, 6, 7]</a:t>
            </a:r>
            <a:endParaRPr/>
          </a:p>
          <a:p>
            <a:pPr indent="0" lvl="0" marL="0" rtl="0" algn="l">
              <a:lnSpc>
                <a:spcPct val="100000"/>
              </a:lnSpc>
              <a:spcBef>
                <a:spcPts val="0"/>
              </a:spcBef>
              <a:spcAft>
                <a:spcPts val="0"/>
              </a:spcAft>
              <a:buNone/>
            </a:pPr>
            <a:r>
              <a:rPr lang="en"/>
              <a:t>1</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[2, 3, 4, 5, 6, 7]</a:t>
            </a:r>
            <a:endParaRPr/>
          </a:p>
          <a:p>
            <a:pPr indent="0" lvl="0" marL="0" rtl="0" algn="l">
              <a:lnSpc>
                <a:spcPct val="100000"/>
              </a:lnSpc>
              <a:spcBef>
                <a:spcPts val="0"/>
              </a:spcBef>
              <a:spcAft>
                <a:spcPts val="0"/>
              </a:spcAft>
              <a:buNone/>
            </a:pPr>
            <a:r>
              <a:rPr lang="en"/>
              <a:t>[1]</a:t>
            </a:r>
            <a:endParaRPr/>
          </a:p>
          <a:p>
            <a:pPr indent="0" lvl="0" marL="0" rtl="0" algn="l">
              <a:lnSpc>
                <a:spcPct val="100000"/>
              </a:lnSpc>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3514725" y="1144113"/>
            <a:ext cx="2114550" cy="98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output of the following program?</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[1, 2, 3, 4, 5]</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[3, 4, 5, 6, 7]</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[1, 3, 4, 5, 6, 7]</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[1, 2, 4, 5, 6, 7]</a:t>
            </a:r>
            <a:endParaRPr/>
          </a:p>
          <a:p>
            <a:pPr indent="0" lvl="0" marL="0" rtl="0" algn="l">
              <a:lnSpc>
                <a:spcPct val="100000"/>
              </a:lnSpc>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3514725" y="1305013"/>
            <a:ext cx="2114550" cy="77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Splice and Remove</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 5.6.1: Remove From Line</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You are given an array of names of people who are in line for movie tickets. Use the remove element </a:t>
            </a:r>
            <a:endParaRPr sz="1600"/>
          </a:p>
          <a:p>
            <a:pPr indent="0" lvl="0" marL="0" rtl="0" algn="l">
              <a:lnSpc>
                <a:spcPct val="100000"/>
              </a:lnSpc>
              <a:spcBef>
                <a:spcPts val="0"/>
              </a:spcBef>
              <a:spcAft>
                <a:spcPts val="0"/>
              </a:spcAft>
              <a:buNone/>
            </a:pPr>
            <a:r>
              <a:rPr lang="en" sz="1600"/>
              <a:t>to remove the first person from the line twice, as if you have just given them their tickets.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var line = ["Sam", "Lisa", "Laurie", "Bob", "Ryan"];</a:t>
            </a:r>
            <a:endParaRPr sz="1600"/>
          </a:p>
          <a:p>
            <a:pPr indent="0" lvl="0" marL="0" rtl="0" algn="l">
              <a:lnSpc>
                <a:spcPct val="100000"/>
              </a:lnSpc>
              <a:spcBef>
                <a:spcPts val="0"/>
              </a:spcBef>
              <a:spcAft>
                <a:spcPts val="0"/>
              </a:spcAft>
              <a:buNone/>
            </a:pPr>
            <a:r>
              <a:rPr lang="en" sz="1600"/>
              <a:t>You should write a function to print everyone in line. Then print the line before and after removing the people.</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The console should print this: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Sam, Lisa, Laurie, Bob, Ryan</a:t>
            </a:r>
            <a:endParaRPr sz="1600"/>
          </a:p>
          <a:p>
            <a:pPr indent="0" lvl="0" marL="0" rtl="0" algn="l">
              <a:lnSpc>
                <a:spcPct val="100000"/>
              </a:lnSpc>
              <a:spcBef>
                <a:spcPts val="0"/>
              </a:spcBef>
              <a:spcAft>
                <a:spcPts val="0"/>
              </a:spcAft>
              <a:buNone/>
            </a:pPr>
            <a:r>
              <a:rPr lang="en" sz="1600"/>
              <a:t>Laurie, Bob, Ryan</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