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f36130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f36130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f36130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f36130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f36130b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f36130b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f36130b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f36130b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f36130b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f36130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f36130b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f36130b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f36130b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f36130b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NbBBHsafKpw"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1 - Introduction to CSS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title="Introduction to CSS">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use CSS?</a:t>
            </a:r>
            <a:endParaRPr/>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HTML wasn’t intended to be able to style web pages, CSS allows us to add style</a:t>
            </a:r>
            <a:endParaRPr/>
          </a:p>
          <a:p>
            <a:pPr indent="-342900" lvl="0" marL="457200" rtl="0" algn="l">
              <a:spcBef>
                <a:spcPts val="0"/>
              </a:spcBef>
              <a:spcAft>
                <a:spcPts val="0"/>
              </a:spcAft>
              <a:buSzPts val="1800"/>
              <a:buAutoNum type="alphaUcPeriod"/>
            </a:pPr>
            <a:r>
              <a:rPr lang="en"/>
              <a:t>Separate the content of a web page from the design of a web page</a:t>
            </a:r>
            <a:endParaRPr/>
          </a:p>
          <a:p>
            <a:pPr indent="-342900" lvl="0" marL="457200" rtl="0" algn="l">
              <a:spcBef>
                <a:spcPts val="0"/>
              </a:spcBef>
              <a:spcAft>
                <a:spcPts val="0"/>
              </a:spcAft>
              <a:buSzPts val="1800"/>
              <a:buAutoNum type="alphaUcPeriod"/>
            </a:pPr>
            <a:r>
              <a:rPr lang="en"/>
              <a:t>Easily modify the look and feel of a web site even at a large scale</a:t>
            </a:r>
            <a:endParaRPr/>
          </a:p>
          <a:p>
            <a:pPr indent="-342900" lvl="0" marL="457200" rtl="0" algn="l">
              <a:spcBef>
                <a:spcPts val="0"/>
              </a:spcBef>
              <a:spcAft>
                <a:spcPts val="0"/>
              </a:spcAft>
              <a:buSzPts val="1800"/>
              <a:buAutoNum type="alphaUcPeriod"/>
            </a:pPr>
            <a:r>
              <a:rPr lang="en"/>
              <a:t>All of the above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following is a valid CSS rule?</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h1 {</a:t>
            </a:r>
            <a:endParaRPr/>
          </a:p>
          <a:p>
            <a:pPr indent="0" lvl="0" marL="0" rtl="0" algn="l">
              <a:lnSpc>
                <a:spcPct val="100000"/>
              </a:lnSpc>
              <a:spcBef>
                <a:spcPts val="0"/>
              </a:spcBef>
              <a:spcAft>
                <a:spcPts val="0"/>
              </a:spcAft>
              <a:buNone/>
            </a:pPr>
            <a:r>
              <a:rPr lang="en"/>
              <a:t>    color: blue;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style="color:blue;"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css="color:blue;"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h1 {</a:t>
            </a:r>
            <a:endParaRPr/>
          </a:p>
          <a:p>
            <a:pPr indent="0" lvl="0" marL="0" rtl="0" algn="l">
              <a:lnSpc>
                <a:spcPct val="100000"/>
              </a:lnSpc>
              <a:spcBef>
                <a:spcPts val="0"/>
              </a:spcBef>
              <a:spcAft>
                <a:spcPts val="0"/>
              </a:spcAft>
              <a:buNone/>
            </a:pPr>
            <a:r>
              <a:rPr lang="en"/>
              <a:t>    color {</a:t>
            </a:r>
            <a:endParaRPr/>
          </a:p>
          <a:p>
            <a:pPr indent="0" lvl="0" marL="0" rtl="0" algn="l">
              <a:lnSpc>
                <a:spcPct val="100000"/>
              </a:lnSpc>
              <a:spcBef>
                <a:spcPts val="0"/>
              </a:spcBef>
              <a:spcAft>
                <a:spcPts val="0"/>
              </a:spcAft>
              <a:buNone/>
            </a:pPr>
            <a:r>
              <a:rPr lang="en"/>
              <a:t>        blue;</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Styling your H1s</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3.1.1: First style with CSS</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Modify the CSS style of this page so that the h1 tags are green and the li tags have a font size of 18px.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3.1.2: List Styling</a:t>
            </a:r>
            <a:endParaRPr/>
          </a:p>
        </p:txBody>
      </p:sp>
      <p:sp>
        <p:nvSpPr>
          <p:cNvPr id="104" name="Google Shape;104;p19"/>
          <p:cNvSpPr txBox="1"/>
          <p:nvPr>
            <p:ph idx="1" type="body"/>
          </p:nvPr>
        </p:nvSpPr>
        <p:spPr>
          <a:xfrm>
            <a:off x="311700" y="1150775"/>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Remember how tedious it was to type out the style attribute to set the background color for every single tag that you wanted to style?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In this exercise, you’ll use CSS to style each tag for the music festival announcement with only a single line of code.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STARTER CODE </a:t>
            </a:r>
            <a:endParaRPr sz="1400"/>
          </a:p>
          <a:p>
            <a:pPr indent="0" lvl="0" marL="0" rtl="0" algn="l">
              <a:lnSpc>
                <a:spcPct val="100000"/>
              </a:lnSpc>
              <a:spcBef>
                <a:spcPts val="0"/>
              </a:spcBef>
              <a:spcAft>
                <a:spcPts val="0"/>
              </a:spcAft>
              <a:buNone/>
            </a:pPr>
            <a:r>
              <a:rPr lang="en" sz="1400"/>
              <a:t>The given web page shows a music festival announcement.</a:t>
            </a:r>
            <a:endParaRPr sz="1400"/>
          </a:p>
          <a:p>
            <a:pPr indent="-317500" lvl="0" marL="457200" rtl="0" algn="l">
              <a:lnSpc>
                <a:spcPct val="100000"/>
              </a:lnSpc>
              <a:spcBef>
                <a:spcPts val="0"/>
              </a:spcBef>
              <a:spcAft>
                <a:spcPts val="0"/>
              </a:spcAft>
              <a:buSzPts val="1400"/>
              <a:buChar char="●"/>
            </a:pPr>
            <a:r>
              <a:rPr lang="en" sz="1400"/>
              <a:t>The body has background color of LightBlue</a:t>
            </a:r>
            <a:endParaRPr sz="1400"/>
          </a:p>
          <a:p>
            <a:pPr indent="-317500" lvl="0" marL="457200" rtl="0" algn="l">
              <a:lnSpc>
                <a:spcPct val="100000"/>
              </a:lnSpc>
              <a:spcBef>
                <a:spcPts val="0"/>
              </a:spcBef>
              <a:spcAft>
                <a:spcPts val="0"/>
              </a:spcAft>
              <a:buSzPts val="1400"/>
              <a:buChar char="●"/>
            </a:pPr>
            <a:r>
              <a:rPr lang="en" sz="1400"/>
              <a:t>The h1 tags have a background color of LawnGreen</a:t>
            </a:r>
            <a:endParaRPr sz="1400"/>
          </a:p>
          <a:p>
            <a:pPr indent="-317500" lvl="0" marL="457200" rtl="0" algn="l">
              <a:lnSpc>
                <a:spcPct val="100000"/>
              </a:lnSpc>
              <a:spcBef>
                <a:spcPts val="0"/>
              </a:spcBef>
              <a:spcAft>
                <a:spcPts val="0"/>
              </a:spcAft>
              <a:buSzPts val="1400"/>
              <a:buChar char="●"/>
            </a:pPr>
            <a:r>
              <a:rPr lang="en" sz="1400"/>
              <a:t>The ul tags have a background color of Sienna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YOUR JOB </a:t>
            </a:r>
            <a:endParaRPr sz="1400"/>
          </a:p>
          <a:p>
            <a:pPr indent="0" lvl="0" marL="0" rtl="0" algn="l">
              <a:lnSpc>
                <a:spcPct val="100000"/>
              </a:lnSpc>
              <a:spcBef>
                <a:spcPts val="0"/>
              </a:spcBef>
              <a:spcAft>
                <a:spcPts val="0"/>
              </a:spcAft>
              <a:buNone/>
            </a:pPr>
            <a:r>
              <a:rPr lang="en" sz="1400"/>
              <a:t>Add the following styles to the specified tags:</a:t>
            </a:r>
            <a:endParaRPr sz="1400"/>
          </a:p>
          <a:p>
            <a:pPr indent="-317500" lvl="0" marL="457200" rtl="0" algn="l">
              <a:lnSpc>
                <a:spcPct val="100000"/>
              </a:lnSpc>
              <a:spcBef>
                <a:spcPts val="0"/>
              </a:spcBef>
              <a:spcAft>
                <a:spcPts val="0"/>
              </a:spcAft>
              <a:buSzPts val="1400"/>
              <a:buChar char="●"/>
            </a:pPr>
            <a:r>
              <a:rPr lang="en" sz="1400"/>
              <a:t>Add the background color “LightYellow” to the h2 tags</a:t>
            </a:r>
            <a:endParaRPr sz="1400"/>
          </a:p>
          <a:p>
            <a:pPr indent="-317500" lvl="0" marL="457200" rtl="0" algn="l">
              <a:lnSpc>
                <a:spcPct val="100000"/>
              </a:lnSpc>
              <a:spcBef>
                <a:spcPts val="0"/>
              </a:spcBef>
              <a:spcAft>
                <a:spcPts val="0"/>
              </a:spcAft>
              <a:buSzPts val="1400"/>
              <a:buChar char="●"/>
            </a:pPr>
            <a:r>
              <a:rPr lang="en" sz="1400"/>
              <a:t>Add the background color “Orchid” to the ol tags</a:t>
            </a:r>
            <a:endParaRPr sz="1400"/>
          </a:p>
          <a:p>
            <a:pPr indent="-317500" lvl="0" marL="457200" rtl="0" algn="l">
              <a:lnSpc>
                <a:spcPct val="100000"/>
              </a:lnSpc>
              <a:spcBef>
                <a:spcPts val="0"/>
              </a:spcBef>
              <a:spcAft>
                <a:spcPts val="0"/>
              </a:spcAft>
              <a:buSzPts val="1400"/>
              <a:buChar char="●"/>
            </a:pPr>
            <a:r>
              <a:rPr lang="en" sz="1400"/>
              <a:t>Make the li tags have a font size of 20px (Hint: use the attribute font-size)</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3.1.3: Endangered Animals: Skeleton</a:t>
            </a:r>
            <a:endParaRPr/>
          </a:p>
        </p:txBody>
      </p:sp>
      <p:sp>
        <p:nvSpPr>
          <p:cNvPr id="110" name="Google Shape;110;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Quickly choose four animals from this list: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https://en.wikipedia.org/wiki/United_States_Fish_and_Wildlife_Service_list_of_endangered_species_of_mammals_and_birds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Create Content </a:t>
            </a:r>
            <a:endParaRPr sz="1200"/>
          </a:p>
          <a:p>
            <a:pPr indent="0" lvl="0" marL="0" rtl="0" algn="l">
              <a:lnSpc>
                <a:spcPct val="100000"/>
              </a:lnSpc>
              <a:spcBef>
                <a:spcPts val="0"/>
              </a:spcBef>
              <a:spcAft>
                <a:spcPts val="0"/>
              </a:spcAft>
              <a:buNone/>
            </a:pPr>
            <a:r>
              <a:rPr lang="en" sz="1200"/>
              <a:t>Make a page that contains an &lt;h2&gt; header with each animal’s name. </a:t>
            </a:r>
            <a:endParaRPr sz="1200"/>
          </a:p>
          <a:p>
            <a:pPr indent="0" lvl="0" marL="0" rtl="0" algn="l">
              <a:lnSpc>
                <a:spcPct val="100000"/>
              </a:lnSpc>
              <a:spcBef>
                <a:spcPts val="0"/>
              </a:spcBef>
              <a:spcAft>
                <a:spcPts val="0"/>
              </a:spcAft>
              <a:buNone/>
            </a:pPr>
            <a:r>
              <a:rPr lang="en" sz="1200"/>
              <a:t>Under each header, put an unordered list that states</a:t>
            </a:r>
            <a:endParaRPr sz="1200"/>
          </a:p>
          <a:p>
            <a:pPr indent="-304800" lvl="0" marL="457200" rtl="0" algn="l">
              <a:lnSpc>
                <a:spcPct val="100000"/>
              </a:lnSpc>
              <a:spcBef>
                <a:spcPts val="0"/>
              </a:spcBef>
              <a:spcAft>
                <a:spcPts val="0"/>
              </a:spcAft>
              <a:buSzPts val="1200"/>
              <a:buChar char="●"/>
            </a:pPr>
            <a:r>
              <a:rPr lang="en" sz="1200"/>
              <a:t>its scientific name</a:t>
            </a:r>
            <a:endParaRPr sz="1200"/>
          </a:p>
          <a:p>
            <a:pPr indent="-304800" lvl="0" marL="457200" rtl="0" algn="l">
              <a:lnSpc>
                <a:spcPct val="100000"/>
              </a:lnSpc>
              <a:spcBef>
                <a:spcPts val="0"/>
              </a:spcBef>
              <a:spcAft>
                <a:spcPts val="0"/>
              </a:spcAft>
              <a:buSzPts val="1200"/>
              <a:buChar char="●"/>
            </a:pPr>
            <a:r>
              <a:rPr lang="en" sz="1200"/>
              <a:t>where the animal lives</a:t>
            </a:r>
            <a:endParaRPr sz="1200"/>
          </a:p>
          <a:p>
            <a:pPr indent="-304800" lvl="0" marL="457200" rtl="0" algn="l">
              <a:lnSpc>
                <a:spcPct val="100000"/>
              </a:lnSpc>
              <a:spcBef>
                <a:spcPts val="0"/>
              </a:spcBef>
              <a:spcAft>
                <a:spcPts val="0"/>
              </a:spcAft>
              <a:buSzPts val="1200"/>
              <a:buChar char="●"/>
            </a:pPr>
            <a:r>
              <a:rPr lang="en" sz="1200"/>
              <a:t>if it is “endangered” or “threatened”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All of this information can be found in the table on the provided website.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Make sure to choose at least one endangered animal and one threatened animal.</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Set the Style </a:t>
            </a:r>
            <a:endParaRPr sz="1200"/>
          </a:p>
          <a:p>
            <a:pPr indent="0" lvl="0" marL="0" rtl="0" algn="l">
              <a:lnSpc>
                <a:spcPct val="100000"/>
              </a:lnSpc>
              <a:spcBef>
                <a:spcPts val="0"/>
              </a:spcBef>
              <a:spcAft>
                <a:spcPts val="0"/>
              </a:spcAft>
              <a:buNone/>
            </a:pPr>
            <a:r>
              <a:rPr lang="en" sz="1200"/>
              <a:t>Modify the body style to set the background-color to #FFD1AA. Set the font-size to 18px.</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