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7f8b9f76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7f8b9f76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7f8b9f76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7f8b9f76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7f8b9f76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7f8b9f76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7f8b9f76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7f8b9f76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7f8b9f76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7f8b9f76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7f8b9f76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7f8b9f76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www.youtube.com/watch?v=uak85jdWOy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Lesson 2 - Timers</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descr="We introduce timers and animations&#10;&#10;Table of Contents:&#10;&#10;00:03 - &#10;00:15 - Moving Ball&#10;01:43 - The Idea of Animation&#10;02:03 - The Idea of Animation&#10;02:19 - The Idea of Animation&#10;02:28 - The Idea of Animation&#10;02:29 - The Idea of Animation" id="74" name="Google Shape;74;p14" title="Timers.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will the function draw be called?</a:t>
            </a:r>
            <a:endParaRPr/>
          </a:p>
        </p:txBody>
      </p:sp>
      <p:sp>
        <p:nvSpPr>
          <p:cNvPr id="80" name="Google Shape;80;p15"/>
          <p:cNvSpPr txBox="1"/>
          <p:nvPr>
            <p:ph idx="1" type="body"/>
          </p:nvPr>
        </p:nvSpPr>
        <p:spPr>
          <a:xfrm>
            <a:off x="311700" y="1417800"/>
            <a:ext cx="5216100" cy="315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lphaUcPeriod"/>
            </a:pPr>
            <a:r>
              <a:rPr lang="en"/>
              <a:t>Once, inside of start</a:t>
            </a:r>
            <a:endParaRPr/>
          </a:p>
          <a:p>
            <a:pPr indent="-342900" lvl="0" marL="457200" rtl="0" algn="l">
              <a:lnSpc>
                <a:spcPct val="100000"/>
              </a:lnSpc>
              <a:spcBef>
                <a:spcPts val="0"/>
              </a:spcBef>
              <a:spcAft>
                <a:spcPts val="0"/>
              </a:spcAft>
              <a:buSzPts val="1800"/>
              <a:buAutoNum type="alphaUcPeriod"/>
            </a:pPr>
            <a:r>
              <a:rPr lang="en"/>
              <a:t>Never</a:t>
            </a:r>
            <a:endParaRPr/>
          </a:p>
          <a:p>
            <a:pPr indent="-342900" lvl="0" marL="457200" rtl="0" algn="l">
              <a:lnSpc>
                <a:spcPct val="100000"/>
              </a:lnSpc>
              <a:spcBef>
                <a:spcPts val="0"/>
              </a:spcBef>
              <a:spcAft>
                <a:spcPts val="0"/>
              </a:spcAft>
              <a:buSzPts val="1800"/>
              <a:buAutoNum type="alphaUcPeriod"/>
            </a:pPr>
            <a:r>
              <a:rPr lang="en"/>
              <a:t>Every 20 milliseconds</a:t>
            </a:r>
            <a:endParaRPr/>
          </a:p>
          <a:p>
            <a:pPr indent="-342900" lvl="0" marL="457200" rtl="0" algn="l">
              <a:lnSpc>
                <a:spcPct val="100000"/>
              </a:lnSpc>
              <a:spcBef>
                <a:spcPts val="0"/>
              </a:spcBef>
              <a:spcAft>
                <a:spcPts val="0"/>
              </a:spcAft>
              <a:buSzPts val="1800"/>
              <a:buAutoNum type="alphaUcPeriod"/>
            </a:pPr>
            <a:r>
              <a:rPr lang="en"/>
              <a:t>Every 20 seconds</a:t>
            </a:r>
            <a:endParaRPr/>
          </a:p>
          <a:p>
            <a:pPr indent="0" lvl="0" marL="0" rtl="0" algn="l">
              <a:lnSpc>
                <a:spcPct val="100000"/>
              </a:lnSpc>
              <a:spcBef>
                <a:spcPts val="0"/>
              </a:spcBef>
              <a:spcAft>
                <a:spcPts val="0"/>
              </a:spcAft>
              <a:buNone/>
            </a:pPr>
            <a:r>
              <a:t/>
            </a:r>
            <a:endParaRPr/>
          </a:p>
        </p:txBody>
      </p:sp>
      <p:pic>
        <p:nvPicPr>
          <p:cNvPr id="81" name="Google Shape;81;p15"/>
          <p:cNvPicPr preferRelativeResize="0"/>
          <p:nvPr/>
        </p:nvPicPr>
        <p:blipFill>
          <a:blip r:embed="rId3">
            <a:alphaModFix/>
          </a:blip>
          <a:stretch>
            <a:fillRect/>
          </a:stretch>
        </p:blipFill>
        <p:spPr>
          <a:xfrm>
            <a:off x="5937975" y="1351258"/>
            <a:ext cx="2627950" cy="2738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Which statement will call a function animate every 50 milliseconds?</a:t>
            </a:r>
            <a:endParaRPr sz="2400"/>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setTimer(animate, 50);</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setTimer(animate(), 50);</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for(var i = 0; i &lt; 50; i++){</a:t>
            </a:r>
            <a:endParaRPr/>
          </a:p>
          <a:p>
            <a:pPr indent="0" lvl="0" marL="0" rtl="0" algn="l">
              <a:lnSpc>
                <a:spcPct val="100000"/>
              </a:lnSpc>
              <a:spcBef>
                <a:spcPts val="0"/>
              </a:spcBef>
              <a:spcAft>
                <a:spcPts val="0"/>
              </a:spcAft>
              <a:buNone/>
            </a:pPr>
            <a:r>
              <a:rPr lang="en"/>
              <a:t>    animate();</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timer.animate(50);</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Moving Ball</a:t>
            </a:r>
            <a:endParaRPr/>
          </a:p>
        </p:txBody>
      </p:sp>
      <p:sp>
        <p:nvSpPr>
          <p:cNvPr id="93" name="Google Shape;93;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var ball;</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function start(){</a:t>
            </a:r>
            <a:endParaRPr/>
          </a:p>
          <a:p>
            <a:pPr indent="0" lvl="0" marL="0" rtl="0" algn="l">
              <a:lnSpc>
                <a:spcPct val="100000"/>
              </a:lnSpc>
              <a:spcBef>
                <a:spcPts val="0"/>
              </a:spcBef>
              <a:spcAft>
                <a:spcPts val="0"/>
              </a:spcAft>
              <a:buNone/>
            </a:pPr>
            <a:r>
              <a:rPr lang="en"/>
              <a:t>	ball = new Circle(20);</a:t>
            </a:r>
            <a:endParaRPr/>
          </a:p>
          <a:p>
            <a:pPr indent="0" lvl="0" marL="0" rtl="0" algn="l">
              <a:lnSpc>
                <a:spcPct val="100000"/>
              </a:lnSpc>
              <a:spcBef>
                <a:spcPts val="0"/>
              </a:spcBef>
              <a:spcAft>
                <a:spcPts val="0"/>
              </a:spcAft>
              <a:buNone/>
            </a:pPr>
            <a:r>
              <a:rPr lang="en"/>
              <a:t>	add(ball);</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t>	setTimer(draw, 20);</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function draw(){</a:t>
            </a:r>
            <a:endParaRPr/>
          </a:p>
          <a:p>
            <a:pPr indent="0" lvl="0" marL="0" rtl="0" algn="l">
              <a:lnSpc>
                <a:spcPct val="100000"/>
              </a:lnSpc>
              <a:spcBef>
                <a:spcPts val="0"/>
              </a:spcBef>
              <a:spcAft>
                <a:spcPts val="0"/>
              </a:spcAft>
              <a:buNone/>
            </a:pPr>
            <a:r>
              <a:rPr lang="en"/>
              <a:t>	ball.move(2, 2);</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Magic 8 Ball</a:t>
            </a:r>
            <a:endParaRPr/>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3.2.1: Crazy Ball</a:t>
            </a:r>
            <a:endParaRPr/>
          </a:p>
        </p:txBody>
      </p:sp>
      <p:sp>
        <p:nvSpPr>
          <p:cNvPr id="105" name="Google Shape;105;p1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Program Result</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t>Write a program that users timers to simulate a “crazy” ball. What this means is that every 100 milliseconds, the ball should change its position to a random location on the screen. Each time that you change the position of the ball you should also set its color to be a random color. Make sure the entire ball is visible on the screen at each random position.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You should use a timer and the Randomizer to make this work.</a:t>
            </a:r>
            <a:endParaRPr/>
          </a:p>
          <a:p>
            <a:pPr indent="0" lvl="0" marL="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