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layfair Displ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bold.fntdata"/><Relationship Id="rId12"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Italic.fntdata"/><Relationship Id="rId14" Type="http://schemas.openxmlformats.org/officeDocument/2006/relationships/font" Target="fonts/PlayfairDispl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1113c3fd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1113c3fd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1113c3fd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1113c3fd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1113c3fd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1113c3fd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1113c3fd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1113c3fd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1113c3fd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1113c3fd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P7bmp1kgVvs"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Lesson 12 - Example: Drawing Lines</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descr="We use mouse events to draw lines.&#10;&#10;Table of Contents:&#10;&#10;00:00 - So Many Functions!" id="74" name="Google Shape;74;p14" title="Example: Drawing Lines.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This code from the video draws lines on the canvas when the mouse is pressed down and dragged. But there is one problem. What is wrong with the following code?</a:t>
            </a:r>
            <a:endParaRPr sz="1800"/>
          </a:p>
        </p:txBody>
      </p:sp>
      <p:sp>
        <p:nvSpPr>
          <p:cNvPr id="80" name="Google Shape;80;p15"/>
          <p:cNvSpPr txBox="1"/>
          <p:nvPr>
            <p:ph idx="1" type="body"/>
          </p:nvPr>
        </p:nvSpPr>
        <p:spPr>
          <a:xfrm>
            <a:off x="311700" y="1417800"/>
            <a:ext cx="4382100" cy="3150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lphaUcPeriod"/>
            </a:pPr>
            <a:r>
              <a:rPr lang="en" sz="1400"/>
              <a:t>Lines 14 and 15 are registering the mouse events incorrectly</a:t>
            </a:r>
            <a:endParaRPr sz="1400"/>
          </a:p>
          <a:p>
            <a:pPr indent="-317500" lvl="0" marL="457200" rtl="0" algn="l">
              <a:lnSpc>
                <a:spcPct val="100000"/>
              </a:lnSpc>
              <a:spcBef>
                <a:spcPts val="0"/>
              </a:spcBef>
              <a:spcAft>
                <a:spcPts val="0"/>
              </a:spcAft>
              <a:buSzPts val="1400"/>
              <a:buAutoNum type="alphaUcPeriod"/>
            </a:pPr>
            <a:r>
              <a:rPr lang="en" sz="1400"/>
              <a:t>Line 5 adds a line to the screen every time the mouse is down, but we need a line added before any mouse events</a:t>
            </a:r>
            <a:endParaRPr sz="1400"/>
          </a:p>
          <a:p>
            <a:pPr indent="-317500" lvl="0" marL="457200" rtl="0" algn="l">
              <a:lnSpc>
                <a:spcPct val="100000"/>
              </a:lnSpc>
              <a:spcBef>
                <a:spcPts val="0"/>
              </a:spcBef>
              <a:spcAft>
                <a:spcPts val="0"/>
              </a:spcAft>
              <a:buSzPts val="1400"/>
              <a:buAutoNum type="alphaUcPeriod"/>
            </a:pPr>
            <a:r>
              <a:rPr lang="en" sz="1400"/>
              <a:t>Line 4 declares a new local variable var line. The local variable line in down is different from the global variable line in drag, but we need these functions to be affecting the same line</a:t>
            </a:r>
            <a:endParaRPr sz="1400"/>
          </a:p>
          <a:p>
            <a:pPr indent="-317500" lvl="0" marL="457200" rtl="0" algn="l">
              <a:lnSpc>
                <a:spcPct val="100000"/>
              </a:lnSpc>
              <a:spcBef>
                <a:spcPts val="0"/>
              </a:spcBef>
              <a:spcAft>
                <a:spcPts val="0"/>
              </a:spcAft>
              <a:buSzPts val="1400"/>
              <a:buAutoNum type="alphaUcPeriod"/>
            </a:pPr>
            <a:r>
              <a:rPr lang="en" sz="1400"/>
              <a:t>None, there is no problem</a:t>
            </a:r>
            <a:endParaRPr sz="1400"/>
          </a:p>
          <a:p>
            <a:pPr indent="0" lvl="0" marL="0" rtl="0" algn="l">
              <a:lnSpc>
                <a:spcPct val="100000"/>
              </a:lnSpc>
              <a:spcBef>
                <a:spcPts val="0"/>
              </a:spcBef>
              <a:spcAft>
                <a:spcPts val="0"/>
              </a:spcAft>
              <a:buNone/>
            </a:pPr>
            <a:r>
              <a:t/>
            </a:r>
            <a:endParaRPr sz="1400"/>
          </a:p>
        </p:txBody>
      </p:sp>
      <p:pic>
        <p:nvPicPr>
          <p:cNvPr id="81" name="Google Shape;81;p15"/>
          <p:cNvPicPr preferRelativeResize="0"/>
          <p:nvPr/>
        </p:nvPicPr>
        <p:blipFill>
          <a:blip r:embed="rId3">
            <a:alphaModFix/>
          </a:blip>
          <a:stretch>
            <a:fillRect/>
          </a:stretch>
        </p:blipFill>
        <p:spPr>
          <a:xfrm>
            <a:off x="4847900" y="1535700"/>
            <a:ext cx="4057650" cy="238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do we fix this problem? The same code is shown again for reference:</a:t>
            </a:r>
            <a:endParaRPr sz="2400"/>
          </a:p>
        </p:txBody>
      </p:sp>
      <p:sp>
        <p:nvSpPr>
          <p:cNvPr id="87" name="Google Shape;87;p16"/>
          <p:cNvSpPr txBox="1"/>
          <p:nvPr>
            <p:ph idx="1" type="body"/>
          </p:nvPr>
        </p:nvSpPr>
        <p:spPr>
          <a:xfrm>
            <a:off x="311700" y="1417800"/>
            <a:ext cx="43398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Change Line 14 to</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mouseDownMethod(down(e));</a:t>
            </a:r>
            <a:endParaRPr sz="1400"/>
          </a:p>
          <a:p>
            <a:pPr indent="0" lvl="0" marL="0" rtl="0" algn="l">
              <a:lnSpc>
                <a:spcPct val="100000"/>
              </a:lnSpc>
              <a:spcBef>
                <a:spcPts val="0"/>
              </a:spcBef>
              <a:spcAft>
                <a:spcPts val="0"/>
              </a:spcAft>
              <a:buNone/>
            </a:pPr>
            <a:r>
              <a:rPr lang="en" sz="1400"/>
              <a:t>and change Line 15 to</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mouseDragMethod(drag(e));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Get rid of the var in Line 4 so that the line in down refers to the same global line in drag rather than a local variable.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Move Line 5 to Line 13 so the line object is added before any mouse events happen.</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No fix needed, there is no problem</a:t>
            </a:r>
            <a:endParaRPr sz="1400"/>
          </a:p>
          <a:p>
            <a:pPr indent="0" lvl="0" marL="0" rtl="0" algn="l">
              <a:lnSpc>
                <a:spcPct val="100000"/>
              </a:lnSpc>
              <a:spcBef>
                <a:spcPts val="0"/>
              </a:spcBef>
              <a:spcAft>
                <a:spcPts val="0"/>
              </a:spcAft>
              <a:buNone/>
            </a:pPr>
            <a:r>
              <a:t/>
            </a:r>
            <a:endParaRPr sz="1400"/>
          </a:p>
        </p:txBody>
      </p:sp>
      <p:pic>
        <p:nvPicPr>
          <p:cNvPr id="88" name="Google Shape;88;p16"/>
          <p:cNvPicPr preferRelativeResize="0"/>
          <p:nvPr/>
        </p:nvPicPr>
        <p:blipFill>
          <a:blip r:embed="rId3">
            <a:alphaModFix/>
          </a:blip>
          <a:stretch>
            <a:fillRect/>
          </a:stretch>
        </p:blipFill>
        <p:spPr>
          <a:xfrm>
            <a:off x="4812750" y="1507838"/>
            <a:ext cx="4019550" cy="235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Drawing Lines</a:t>
            </a:r>
            <a:endParaRPr/>
          </a:p>
        </p:txBody>
      </p:sp>
      <p:sp>
        <p:nvSpPr>
          <p:cNvPr id="94" name="Google Shape;94;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3.12.1: Leash</a:t>
            </a:r>
            <a:endParaRPr/>
          </a:p>
        </p:txBody>
      </p:sp>
      <p:sp>
        <p:nvSpPr>
          <p:cNvPr id="100" name="Google Shape;100;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program that draws a ball connected to a line. The line should start out in the center of the screen, and the ball should be centered on the line’s endpoint. (This is also at the center at the beginning of the program)</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When the user moves the mouse, you should set the endpoint of the line and the ball’s location to the location of the mouse, as if the ball is on a leash.</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