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layfair Displ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layfairDisplay-regular.fntdata"/><Relationship Id="rId10" Type="http://schemas.openxmlformats.org/officeDocument/2006/relationships/slide" Target="slides/slide5.xml"/><Relationship Id="rId13" Type="http://schemas.openxmlformats.org/officeDocument/2006/relationships/font" Target="fonts/PlayfairDisplay-italic.fntdata"/><Relationship Id="rId12" Type="http://schemas.openxmlformats.org/officeDocument/2006/relationships/font" Target="fonts/PlayfairDispl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PlayfairDispl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66fc2ea7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66fc2ea7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66fc2ea7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66fc2ea7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66fc2ea7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66fc2ea7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66fc2ea7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66fc2ea7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www.youtube.com/watch?v=QGDaEM_-WHg"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Lesson 13 - Key Events</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descr="We respond to key events to move a square.&#10;&#10;Table of Contents:&#10;&#10;00:04 - Key Event Functions&#10;00:41 - Detecting Which Key" id="74" name="Google Shape;74;p14" title="Key Events.mp4">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Keyboard Square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0" name="Google Shape;80;p1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3.13.1: Basic Snake</a:t>
            </a:r>
            <a:endParaRPr/>
          </a:p>
        </p:txBody>
      </p:sp>
      <p:sp>
        <p:nvSpPr>
          <p:cNvPr id="86" name="Google Shape;86;p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Write a basic version of the snake game.</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The way our game works is by first creating a green square at the center of the screen. The snake should be moving to the right. If you hit an arrow key, you should change the snake’s direction.</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Hints</a:t>
            </a:r>
            <a:endParaRPr sz="1600"/>
          </a:p>
          <a:p>
            <a:pPr indent="0" lvl="0" marL="0" rtl="0" algn="l">
              <a:lnSpc>
                <a:spcPct val="100000"/>
              </a:lnSpc>
              <a:spcBef>
                <a:spcPts val="0"/>
              </a:spcBef>
              <a:spcAft>
                <a:spcPts val="0"/>
              </a:spcAft>
              <a:buNone/>
            </a:pPr>
            <a:r>
              <a:rPr lang="en" sz="1600"/>
              <a:t>You are going to need some way to keep track of the snake’s current direction between functions!</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Use constants!</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When a key is pressed, if it is an arrow key, change the direction of the snake.</a:t>
            </a:r>
            <a:endParaRPr sz="1600"/>
          </a:p>
          <a:p>
            <a:pPr indent="0" lvl="0" marL="0" rtl="0" algn="l">
              <a:lnSpc>
                <a:spcPct val="100000"/>
              </a:lnSpc>
              <a:spcBef>
                <a:spcPts val="0"/>
              </a:spcBef>
              <a:spcAft>
                <a:spcPts val="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3.13.2: Drag and Drop</a:t>
            </a:r>
            <a:endParaRPr/>
          </a:p>
        </p:txBody>
      </p:sp>
      <p:sp>
        <p:nvSpPr>
          <p:cNvPr id="92" name="Google Shape;92;p1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Your job is to write a program that lets you move circles around the screen by dragging and dropping them. When you click your mouse down on a circle, it should select that circle and move the circle wherever you drag your mouse. It should stop moving when you let go of the mouse button.</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We gave you the drawCircles function that will draw some circles. You just need to make drag and drop work.</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You’ll need to use mouseDownMethod, mouseDragMethod, and possibly mouseUpMethod.</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You’ll also have to use the getElementAt function.</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Hint: You can set a variable to be null and check if a variable is not null by writing:</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if (myVariable != null)</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