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layfair Displ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bold.fntdata"/><Relationship Id="rId14" Type="http://schemas.openxmlformats.org/officeDocument/2006/relationships/font" Target="fonts/PlayfairDisplay-regular.fntdata"/><Relationship Id="rId17" Type="http://schemas.openxmlformats.org/officeDocument/2006/relationships/font" Target="fonts/PlayfairDisplay-boldItalic.fntdata"/><Relationship Id="rId16" Type="http://schemas.openxmlformats.org/officeDocument/2006/relationships/font" Target="fonts/PlayfairDispl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7f32bdad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7f32bdad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7f32bdad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7f32bdad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7f32bdad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7f32bdad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7f32bdad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7f32bdad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7f32bdad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7f32bdad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7f32bdad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7f32bdad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7f32bdad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7f32bdad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www.youtube.com/watch?v=ak5GXtEym9E"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Lesson 3 - CSS Select by Tag</a:t>
            </a:r>
            <a:endParaRPr/>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Mr Mack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id="74" name="Google Shape;74;p14" title="CSS Select by Tag">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Which of the following code snippets will select all &lt;img&gt; tags on a page and give them a height of 200 pixels?</a:t>
            </a:r>
            <a:endParaRPr sz="1800"/>
          </a:p>
        </p:txBody>
      </p:sp>
      <p:sp>
        <p:nvSpPr>
          <p:cNvPr id="80" name="Google Shape;80;p15"/>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&lt;img style="height:200px;"&gt;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tag="img" {</a:t>
            </a:r>
            <a:endParaRPr sz="1400"/>
          </a:p>
          <a:p>
            <a:pPr indent="0" lvl="0" marL="0" rtl="0" algn="l">
              <a:lnSpc>
                <a:spcPct val="100000"/>
              </a:lnSpc>
              <a:spcBef>
                <a:spcPts val="0"/>
              </a:spcBef>
              <a:spcAft>
                <a:spcPts val="0"/>
              </a:spcAft>
              <a:buNone/>
            </a:pPr>
            <a:r>
              <a:rPr lang="en" sz="1400"/>
              <a:t>    height: 200px;</a:t>
            </a:r>
            <a:endParaRPr sz="1400"/>
          </a:p>
          <a:p>
            <a:pPr indent="0" lvl="0" marL="0" rtl="0" algn="l">
              <a:lnSpc>
                <a:spcPct val="100000"/>
              </a:lnSpc>
              <a:spcBef>
                <a:spcPts val="0"/>
              </a:spcBef>
              <a:spcAft>
                <a:spcPts val="0"/>
              </a:spcAft>
              <a:buNone/>
            </a:pPr>
            <a:r>
              <a:rPr lang="en" sz="1400"/>
              <a: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img {</a:t>
            </a:r>
            <a:endParaRPr sz="1400"/>
          </a:p>
          <a:p>
            <a:pPr indent="0" lvl="0" marL="0" rtl="0" algn="l">
              <a:lnSpc>
                <a:spcPct val="100000"/>
              </a:lnSpc>
              <a:spcBef>
                <a:spcPts val="0"/>
              </a:spcBef>
              <a:spcAft>
                <a:spcPts val="0"/>
              </a:spcAft>
              <a:buNone/>
            </a:pPr>
            <a:r>
              <a:rPr lang="en" sz="1400"/>
              <a:t>    height: 200px;</a:t>
            </a:r>
            <a:endParaRPr sz="1400"/>
          </a:p>
          <a:p>
            <a:pPr indent="0" lvl="0" marL="0" rtl="0" algn="l">
              <a:lnSpc>
                <a:spcPct val="100000"/>
              </a:lnSpc>
              <a:spcBef>
                <a:spcPts val="0"/>
              </a:spcBef>
              <a:spcAft>
                <a:spcPts val="0"/>
              </a:spcAft>
              <a:buNone/>
            </a:pPr>
            <a:r>
              <a:rPr lang="en" sz="1400"/>
              <a: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&lt;img&gt; {</a:t>
            </a:r>
            <a:endParaRPr sz="1400"/>
          </a:p>
          <a:p>
            <a:pPr indent="0" lvl="0" marL="0" rtl="0" algn="l">
              <a:lnSpc>
                <a:spcPct val="100000"/>
              </a:lnSpc>
              <a:spcBef>
                <a:spcPts val="0"/>
              </a:spcBef>
              <a:spcAft>
                <a:spcPts val="0"/>
              </a:spcAft>
              <a:buNone/>
            </a:pPr>
            <a:r>
              <a:rPr lang="en" sz="1400"/>
              <a:t>    height: 200px;</a:t>
            </a:r>
            <a:endParaRPr sz="1400"/>
          </a:p>
          <a:p>
            <a:pPr indent="0" lvl="0" marL="0" rtl="0" algn="l">
              <a:lnSpc>
                <a:spcPct val="100000"/>
              </a:lnSpc>
              <a:spcBef>
                <a:spcPts val="0"/>
              </a:spcBef>
              <a:spcAft>
                <a:spcPts val="0"/>
              </a:spcAft>
              <a:buNone/>
            </a:pPr>
            <a:r>
              <a:rPr lang="en" sz="1400"/>
              <a:t>}</a:t>
            </a:r>
            <a:endParaRPr sz="1400"/>
          </a:p>
          <a:p>
            <a:pPr indent="0" lvl="0" marL="0" rtl="0" algn="l">
              <a:lnSpc>
                <a:spcPct val="100000"/>
              </a:lnSpc>
              <a:spcBef>
                <a:spcPts val="0"/>
              </a:spcBef>
              <a:spcAft>
                <a:spcPts val="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Rainbow</a:t>
            </a:r>
            <a:endParaRPr/>
          </a:p>
        </p:txBody>
      </p:sp>
      <p:sp>
        <p:nvSpPr>
          <p:cNvPr id="86" name="Google Shape;86;p16"/>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Dog Styling</a:t>
            </a:r>
            <a:endParaRPr/>
          </a:p>
        </p:txBody>
      </p:sp>
      <p:sp>
        <p:nvSpPr>
          <p:cNvPr id="92" name="Google Shape;92;p17"/>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3.3.1: Set List</a:t>
            </a:r>
            <a:endParaRPr/>
          </a:p>
        </p:txBody>
      </p:sp>
      <p:sp>
        <p:nvSpPr>
          <p:cNvPr id="98" name="Google Shape;98;p18"/>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band Mount Altitude And The Mall has written up their set list, but the manager wants you to liven up the colors!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Use CSS rules to make the text of the &lt;h1&gt; tags red, the text of the &lt;h2&gt; tags blue, and the text of the &lt;p&gt; tags orange.</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Exercise 3.2.6: Your Appliance Recommendations</a:t>
            </a:r>
            <a:endParaRPr sz="2400"/>
          </a:p>
        </p:txBody>
      </p:sp>
      <p:sp>
        <p:nvSpPr>
          <p:cNvPr id="104" name="Google Shape;104;p19"/>
          <p:cNvSpPr txBox="1"/>
          <p:nvPr>
            <p:ph idx="1" type="body"/>
          </p:nvPr>
        </p:nvSpPr>
        <p:spPr>
          <a:xfrm>
            <a:off x="311700" y="1138325"/>
            <a:ext cx="8520600" cy="343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An appliance company is trying to create a gallery page to showcase their best selling appliances. Run the code to see what they have so far.</a:t>
            </a:r>
            <a:endParaRPr sz="1400"/>
          </a:p>
          <a:p>
            <a:pPr indent="0" lvl="0" marL="0" rtl="0" algn="l">
              <a:spcBef>
                <a:spcPts val="1600"/>
              </a:spcBef>
              <a:spcAft>
                <a:spcPts val="0"/>
              </a:spcAft>
              <a:buNone/>
            </a:pPr>
            <a:r>
              <a:rPr lang="en" sz="1400"/>
              <a:t>As you can see, it’s very difficult to see all of the pictures at once. What they want is neat rows of thumbnail images, like this:</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en" sz="1400"/>
              <a:t>Your Job </a:t>
            </a:r>
            <a:endParaRPr sz="1400"/>
          </a:p>
          <a:p>
            <a:pPr indent="0" lvl="0" marL="0" rtl="0" algn="l">
              <a:spcBef>
                <a:spcPts val="1600"/>
              </a:spcBef>
              <a:spcAft>
                <a:spcPts val="0"/>
              </a:spcAft>
              <a:buNone/>
            </a:pPr>
            <a:r>
              <a:rPr lang="en" sz="1400"/>
              <a:t>Use CSS to select all &lt;img&gt; tags and give them all a width of 70px and a height of 70px.</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pic>
        <p:nvPicPr>
          <p:cNvPr id="105" name="Google Shape;105;p19"/>
          <p:cNvPicPr preferRelativeResize="0"/>
          <p:nvPr/>
        </p:nvPicPr>
        <p:blipFill>
          <a:blip r:embed="rId3">
            <a:alphaModFix/>
          </a:blip>
          <a:stretch>
            <a:fillRect/>
          </a:stretch>
        </p:blipFill>
        <p:spPr>
          <a:xfrm>
            <a:off x="2605950" y="2175063"/>
            <a:ext cx="3257550" cy="2676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Exercise 3.3.2: Endangered Animals: Style the Headers</a:t>
            </a:r>
            <a:endParaRPr sz="2400"/>
          </a:p>
        </p:txBody>
      </p:sp>
      <p:sp>
        <p:nvSpPr>
          <p:cNvPr id="111" name="Google Shape;111;p20"/>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Copy over the HTML for the Endangered Animals webpage you started in the last lesson</a:t>
            </a:r>
            <a:endParaRPr sz="1400"/>
          </a:p>
          <a:p>
            <a:pPr indent="0" lvl="0" marL="0" rtl="0" algn="l">
              <a:spcBef>
                <a:spcPts val="1600"/>
              </a:spcBef>
              <a:spcAft>
                <a:spcPts val="0"/>
              </a:spcAft>
              <a:buNone/>
            </a:pPr>
            <a:r>
              <a:rPr lang="en" sz="1400"/>
              <a:t>Create a CSS rule to make the h1 tags have the font color #003333.</a:t>
            </a:r>
            <a:endParaRPr sz="1400"/>
          </a:p>
          <a:p>
            <a:pPr indent="0" lvl="0" marL="0" rtl="0" algn="l">
              <a:spcBef>
                <a:spcPts val="1600"/>
              </a:spcBef>
              <a:spcAft>
                <a:spcPts val="1600"/>
              </a:spcAft>
              <a:buNone/>
            </a:pPr>
            <a:r>
              <a:rPr lang="en" sz="1400"/>
              <a:t>Create a CSS rule to make the h2 tags have the font color #162955.</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