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66838a77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66838a77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66838a77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66838a77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66838a77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66838a77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66838a77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66838a77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66838a77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66838a77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66838a77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66838a77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66838a77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66838a77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www.youtube.com/watch?v=9btuFwPOEbY"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Lesson 4 - Random Circles</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descr="In this program we use timers to write the Random Circles program." id="74" name="Google Shape;74;p14" title="Example: Random Circles.mp4">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this program do?</a:t>
            </a:r>
            <a:endParaRPr/>
          </a:p>
        </p:txBody>
      </p:sp>
      <p:sp>
        <p:nvSpPr>
          <p:cNvPr id="80" name="Google Shape;80;p15"/>
          <p:cNvSpPr txBox="1"/>
          <p:nvPr>
            <p:ph idx="1" type="body"/>
          </p:nvPr>
        </p:nvSpPr>
        <p:spPr>
          <a:xfrm>
            <a:off x="311700" y="1417800"/>
            <a:ext cx="5225400" cy="3150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lphaUcPeriod"/>
            </a:pPr>
            <a:r>
              <a:rPr lang="en"/>
              <a:t>Draws 1 randomly sized circle at a random place on the canvas.</a:t>
            </a:r>
            <a:endParaRPr/>
          </a:p>
          <a:p>
            <a:pPr indent="-342900" lvl="0" marL="457200" rtl="0" algn="l">
              <a:lnSpc>
                <a:spcPct val="100000"/>
              </a:lnSpc>
              <a:spcBef>
                <a:spcPts val="0"/>
              </a:spcBef>
              <a:spcAft>
                <a:spcPts val="0"/>
              </a:spcAft>
              <a:buSzPts val="1800"/>
              <a:buAutoNum type="alphaUcPeriod"/>
            </a:pPr>
            <a:r>
              <a:rPr lang="en"/>
              <a:t>Draws several randomly sized circles at random places on the canvas by drawing 1 every 50 milliseconds.</a:t>
            </a:r>
            <a:endParaRPr/>
          </a:p>
          <a:p>
            <a:pPr indent="-342900" lvl="0" marL="457200" rtl="0" algn="l">
              <a:lnSpc>
                <a:spcPct val="100000"/>
              </a:lnSpc>
              <a:spcBef>
                <a:spcPts val="0"/>
              </a:spcBef>
              <a:spcAft>
                <a:spcPts val="0"/>
              </a:spcAft>
              <a:buSzPts val="1800"/>
              <a:buAutoNum type="alphaUcPeriod"/>
            </a:pPr>
            <a:r>
              <a:rPr lang="en"/>
              <a:t>Draws 1 randomly colored circle at the center of the canvas.</a:t>
            </a:r>
            <a:endParaRPr/>
          </a:p>
          <a:p>
            <a:pPr indent="-342900" lvl="0" marL="457200" rtl="0" algn="l">
              <a:lnSpc>
                <a:spcPct val="100000"/>
              </a:lnSpc>
              <a:spcBef>
                <a:spcPts val="0"/>
              </a:spcBef>
              <a:spcAft>
                <a:spcPts val="0"/>
              </a:spcAft>
              <a:buSzPts val="1800"/>
              <a:buAutoNum type="alphaUcPeriod"/>
            </a:pPr>
            <a:r>
              <a:rPr lang="en"/>
              <a:t>Draws several randomly colored circles at the center of the canvas by drawing 1 every 50 milliseconds.</a:t>
            </a:r>
            <a:endParaRPr/>
          </a:p>
          <a:p>
            <a:pPr indent="0" lvl="0" marL="0" rtl="0" algn="l">
              <a:lnSpc>
                <a:spcPct val="100000"/>
              </a:lnSpc>
              <a:spcBef>
                <a:spcPts val="0"/>
              </a:spcBef>
              <a:spcAft>
                <a:spcPts val="0"/>
              </a:spcAft>
              <a:buNone/>
            </a:pPr>
            <a:r>
              <a:t/>
            </a:r>
            <a:endParaRPr/>
          </a:p>
        </p:txBody>
      </p:sp>
      <p:pic>
        <p:nvPicPr>
          <p:cNvPr id="81" name="Google Shape;81;p15"/>
          <p:cNvPicPr preferRelativeResize="0"/>
          <p:nvPr/>
        </p:nvPicPr>
        <p:blipFill>
          <a:blip r:embed="rId3">
            <a:alphaModFix/>
          </a:blip>
          <a:stretch>
            <a:fillRect/>
          </a:stretch>
        </p:blipFill>
        <p:spPr>
          <a:xfrm>
            <a:off x="5689500" y="1170125"/>
            <a:ext cx="3454500" cy="31685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Which statement would stop the timer in the following program?</a:t>
            </a:r>
            <a:endParaRPr sz="2400"/>
          </a:p>
        </p:txBody>
      </p:sp>
      <p:sp>
        <p:nvSpPr>
          <p:cNvPr id="87" name="Google Shape;87;p1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lphaUcPeriod"/>
            </a:pPr>
            <a:r>
              <a:rPr lang="en"/>
              <a:t>stopTimer(drawCircle);</a:t>
            </a:r>
            <a:endParaRPr/>
          </a:p>
          <a:p>
            <a:pPr indent="-342900" lvl="0" marL="457200" rtl="0" algn="l">
              <a:spcBef>
                <a:spcPts val="0"/>
              </a:spcBef>
              <a:spcAft>
                <a:spcPts val="0"/>
              </a:spcAft>
              <a:buSzPts val="1800"/>
              <a:buAutoNum type="alphaUcPeriod"/>
            </a:pPr>
            <a:r>
              <a:rPr lang="en"/>
              <a:t>stopTimer(draw);</a:t>
            </a:r>
            <a:endParaRPr/>
          </a:p>
          <a:p>
            <a:pPr indent="-342900" lvl="0" marL="457200" rtl="0" algn="l">
              <a:spcBef>
                <a:spcPts val="0"/>
              </a:spcBef>
              <a:spcAft>
                <a:spcPts val="0"/>
              </a:spcAft>
              <a:buSzPts val="1800"/>
              <a:buAutoNum type="alphaUcPeriod"/>
            </a:pPr>
            <a:r>
              <a:rPr lang="en"/>
              <a:t>stopTimer(draw, 50);</a:t>
            </a:r>
            <a:endParaRPr/>
          </a:p>
          <a:p>
            <a:pPr indent="-342900" lvl="0" marL="457200" rtl="0" algn="l">
              <a:spcBef>
                <a:spcPts val="0"/>
              </a:spcBef>
              <a:spcAft>
                <a:spcPts val="0"/>
              </a:spcAft>
              <a:buSzPts val="1800"/>
              <a:buAutoNum type="alphaUcPeriod"/>
            </a:pPr>
            <a:r>
              <a:rPr lang="en"/>
              <a:t>stopTimer(draw());</a:t>
            </a:r>
            <a:endParaRPr/>
          </a:p>
        </p:txBody>
      </p:sp>
      <p:pic>
        <p:nvPicPr>
          <p:cNvPr id="88" name="Google Shape;88;p16"/>
          <p:cNvPicPr preferRelativeResize="0"/>
          <p:nvPr/>
        </p:nvPicPr>
        <p:blipFill>
          <a:blip r:embed="rId3">
            <a:alphaModFix/>
          </a:blip>
          <a:stretch>
            <a:fillRect/>
          </a:stretch>
        </p:blipFill>
        <p:spPr>
          <a:xfrm>
            <a:off x="3789700" y="1083650"/>
            <a:ext cx="3799075" cy="354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Random Circles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4" name="Google Shape;94;p17"/>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Spinner Example</a:t>
            </a:r>
            <a:endParaRPr/>
          </a:p>
        </p:txBody>
      </p:sp>
      <p:sp>
        <p:nvSpPr>
          <p:cNvPr id="100" name="Google Shape;100;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3.4.1: Growing Circle</a:t>
            </a:r>
            <a:endParaRPr/>
          </a:p>
        </p:txBody>
      </p:sp>
      <p:sp>
        <p:nvSpPr>
          <p:cNvPr id="106" name="Google Shape;106;p19"/>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You should write a program that draws a circle of size START_RADIUS in the middle of the screen and then animates the circle growing by INCREMENT every 50 milliseconds.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You should use circle.setRadius() and circle.getRadius().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When the circle covers the whole height, you should stop the timer.</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Every time the circle grows by CHANGE_COLORS_AT, you should change to color to a random color. (Hint: you’ll need to use the mod operator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Getting and Setting the Radius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getRadius() can be used to find the radius of a circle. It returns an integer. For example, if the program has a blue circle named blueCircle with a radius of 15, blueCircle.getRadius() will return 15. This value can be store in a variable.</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The radius of a circle can be updated in a similar manner using setRadius. Using the blueCircle example from above, the radius could be set to 30 with blueCircle.setRadius(30).</a:t>
            </a:r>
            <a:endParaRPr sz="1200"/>
          </a:p>
          <a:p>
            <a:pPr indent="0" lvl="0" marL="0" rtl="0" algn="l">
              <a:lnSpc>
                <a:spcPct val="100000"/>
              </a:lnSpc>
              <a:spcBef>
                <a:spcPts val="0"/>
              </a:spcBef>
              <a:spcAft>
                <a:spcPts val="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3.4.2: Paint splatter</a:t>
            </a:r>
            <a:endParaRPr/>
          </a:p>
        </p:txBody>
      </p:sp>
      <p:sp>
        <p:nvSpPr>
          <p:cNvPr id="112" name="Google Shape;112;p20"/>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 program that splatters paint on the screen every DELAY milliseconds.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To splatter paint, pick a random color and draw CIRCLES_PER_SPLATTER circles of that color at random places on the screen. The radius of each circle should be a random value between MIN_RADIUS and MAX_RADIUS.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Remember to use helper functions.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