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layfair Displ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bold.fntdata"/><Relationship Id="rId14" Type="http://schemas.openxmlformats.org/officeDocument/2006/relationships/font" Target="fonts/PlayfairDisplay-regular.fntdata"/><Relationship Id="rId17" Type="http://schemas.openxmlformats.org/officeDocument/2006/relationships/font" Target="fonts/PlayfairDisplay-boldItalic.fntdata"/><Relationship Id="rId16" Type="http://schemas.openxmlformats.org/officeDocument/2006/relationships/font" Target="fonts/PlayfairDispl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800132c5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800132c5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800132c5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800132c5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800132c5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800132c5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800132c5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800132c5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800132c5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800132c5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800132c5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800132c5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800132c5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800132c5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www.youtube.com/watch?v=Ge2XvquEFkE"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Lesson 6 - Example: Random Ghosts</a:t>
            </a:r>
            <a:endParaRPr/>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Mr Mack 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pic>
        <p:nvPicPr>
          <p:cNvPr descr="In this video we use timers to write the random ghosts program." id="74" name="Google Shape;74;p14" title="Example: Random Ghosts.mp4">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we make our code reusable?</a:t>
            </a:r>
            <a:endParaRPr/>
          </a:p>
        </p:txBody>
      </p:sp>
      <p:sp>
        <p:nvSpPr>
          <p:cNvPr id="80" name="Google Shape;80;p15"/>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AutoNum type="alphaUcPeriod"/>
            </a:pPr>
            <a:r>
              <a:rPr lang="en"/>
              <a:t>Use constants instead of magic numbers</a:t>
            </a:r>
            <a:endParaRPr/>
          </a:p>
          <a:p>
            <a:pPr indent="-342900" lvl="0" marL="457200" rtl="0" algn="l">
              <a:lnSpc>
                <a:spcPct val="100000"/>
              </a:lnSpc>
              <a:spcBef>
                <a:spcPts val="0"/>
              </a:spcBef>
              <a:spcAft>
                <a:spcPts val="0"/>
              </a:spcAft>
              <a:buSzPts val="1800"/>
              <a:buAutoNum type="alphaUcPeriod"/>
            </a:pPr>
            <a:r>
              <a:rPr lang="en"/>
              <a:t>Use parameters in our functions instead of specific values</a:t>
            </a:r>
            <a:endParaRPr/>
          </a:p>
          <a:p>
            <a:pPr indent="-342900" lvl="0" marL="457200" rtl="0" algn="l">
              <a:lnSpc>
                <a:spcPct val="100000"/>
              </a:lnSpc>
              <a:spcBef>
                <a:spcPts val="0"/>
              </a:spcBef>
              <a:spcAft>
                <a:spcPts val="0"/>
              </a:spcAft>
              <a:buSzPts val="1800"/>
              <a:buAutoNum type="alphaUcPeriod"/>
            </a:pPr>
            <a:r>
              <a:rPr lang="en"/>
              <a:t>Write multiple functions that solve small subproblems rather than one function that solves the entire problem.</a:t>
            </a:r>
            <a:endParaRPr/>
          </a:p>
          <a:p>
            <a:pPr indent="-342900" lvl="0" marL="457200" rtl="0" algn="l">
              <a:lnSpc>
                <a:spcPct val="100000"/>
              </a:lnSpc>
              <a:spcBef>
                <a:spcPts val="0"/>
              </a:spcBef>
              <a:spcAft>
                <a:spcPts val="0"/>
              </a:spcAft>
              <a:buSzPts val="1800"/>
              <a:buAutoNum type="alphaUcPeriod"/>
            </a:pPr>
            <a:r>
              <a:rPr lang="en"/>
              <a:t>All of the above</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function has better reusability?</a:t>
            </a:r>
            <a:endParaRPr/>
          </a:p>
        </p:txBody>
      </p:sp>
      <p:sp>
        <p:nvSpPr>
          <p:cNvPr id="86" name="Google Shape;86;p16"/>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function drawRectangle(x, y, width, height, color){</a:t>
            </a:r>
            <a:endParaRPr/>
          </a:p>
          <a:p>
            <a:pPr indent="0" lvl="0" marL="0" rtl="0" algn="l">
              <a:lnSpc>
                <a:spcPct val="100000"/>
              </a:lnSpc>
              <a:spcBef>
                <a:spcPts val="0"/>
              </a:spcBef>
              <a:spcAft>
                <a:spcPts val="0"/>
              </a:spcAft>
              <a:buNone/>
            </a:pPr>
            <a:r>
              <a:rPr lang="en"/>
              <a:t>    //Draw a rectangle using the parameters as properties</a:t>
            </a:r>
            <a:endParaRPr/>
          </a:p>
          <a:p>
            <a:pPr indent="0" lvl="0" marL="0" rtl="0" algn="l">
              <a:lnSpc>
                <a:spcPct val="100000"/>
              </a:lnSpc>
              <a:spcBef>
                <a:spcPts val="0"/>
              </a:spcBef>
              <a:spcAft>
                <a:spcPts val="0"/>
              </a:spcAft>
              <a:buNone/>
            </a:pPr>
            <a:r>
              <a:rPr lang="en"/>
              <a:t>    …</a:t>
            </a:r>
            <a:endParaRPr/>
          </a:p>
          <a:p>
            <a:pPr indent="0" lvl="0" marL="0" rtl="0" algn="l">
              <a:lnSpc>
                <a:spcPct val="100000"/>
              </a:lnSpc>
              <a:spcBef>
                <a:spcPts val="0"/>
              </a:spcBef>
              <a:spcAft>
                <a:spcPts val="0"/>
              </a:spcAft>
              <a:buNone/>
            </a:pPr>
            <a:r>
              <a:rPr lang="en"/>
              <a: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function drawAGreenRectangleInTheTopLeftCorner(){</a:t>
            </a:r>
            <a:endParaRPr/>
          </a:p>
          <a:p>
            <a:pPr indent="0" lvl="0" marL="0" rtl="0" algn="l">
              <a:lnSpc>
                <a:spcPct val="100000"/>
              </a:lnSpc>
              <a:spcBef>
                <a:spcPts val="0"/>
              </a:spcBef>
              <a:spcAft>
                <a:spcPts val="0"/>
              </a:spcAft>
              <a:buNone/>
            </a:pPr>
            <a:r>
              <a:rPr lang="en"/>
              <a:t>    //Draw a green rectangle in the top left corner of the</a:t>
            </a:r>
            <a:endParaRPr/>
          </a:p>
          <a:p>
            <a:pPr indent="0" lvl="0" marL="0" rtl="0" algn="l">
              <a:lnSpc>
                <a:spcPct val="100000"/>
              </a:lnSpc>
              <a:spcBef>
                <a:spcPts val="0"/>
              </a:spcBef>
              <a:spcAft>
                <a:spcPts val="0"/>
              </a:spcAft>
              <a:buNone/>
            </a:pPr>
            <a:r>
              <a:rPr lang="en"/>
              <a:t>    //canvas</a:t>
            </a:r>
            <a:endParaRPr/>
          </a:p>
          <a:p>
            <a:pPr indent="0" lvl="0" marL="0" rtl="0" algn="l">
              <a:lnSpc>
                <a:spcPct val="100000"/>
              </a:lnSpc>
              <a:spcBef>
                <a:spcPts val="0"/>
              </a:spcBef>
              <a:spcAft>
                <a:spcPts val="0"/>
              </a:spcAft>
              <a:buNone/>
            </a:pPr>
            <a:r>
              <a:rPr lang="en"/>
              <a:t>    …</a:t>
            </a:r>
            <a:endParaRPr/>
          </a:p>
          <a:p>
            <a:pPr indent="0" lvl="0" marL="0" rtl="0" algn="l">
              <a:lnSpc>
                <a:spcPct val="100000"/>
              </a:lnSpc>
              <a:spcBef>
                <a:spcPts val="0"/>
              </a:spcBef>
              <a:spcAft>
                <a:spcPts val="0"/>
              </a:spcAft>
              <a:buNone/>
            </a:pPr>
            <a:r>
              <a:rPr lang="en"/>
              <a:t>}</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we want our code to be “reusable”?</a:t>
            </a:r>
            <a:endParaRPr/>
          </a:p>
        </p:txBody>
      </p:sp>
      <p:sp>
        <p:nvSpPr>
          <p:cNvPr id="92" name="Google Shape;92;p17"/>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AutoNum type="alphaUcPeriod"/>
            </a:pPr>
            <a:r>
              <a:rPr lang="en"/>
              <a:t>To avoid writing similar code multiple times</a:t>
            </a:r>
            <a:endParaRPr/>
          </a:p>
          <a:p>
            <a:pPr indent="-342900" lvl="0" marL="457200" rtl="0" algn="l">
              <a:lnSpc>
                <a:spcPct val="100000"/>
              </a:lnSpc>
              <a:spcBef>
                <a:spcPts val="0"/>
              </a:spcBef>
              <a:spcAft>
                <a:spcPts val="0"/>
              </a:spcAft>
              <a:buSzPts val="1800"/>
              <a:buAutoNum type="alphaUcPeriod"/>
            </a:pPr>
            <a:r>
              <a:rPr lang="en"/>
              <a:t>To avoid solving the same problem over and over again</a:t>
            </a:r>
            <a:endParaRPr/>
          </a:p>
          <a:p>
            <a:pPr indent="-342900" lvl="0" marL="457200" rtl="0" algn="l">
              <a:lnSpc>
                <a:spcPct val="100000"/>
              </a:lnSpc>
              <a:spcBef>
                <a:spcPts val="0"/>
              </a:spcBef>
              <a:spcAft>
                <a:spcPts val="0"/>
              </a:spcAft>
              <a:buSzPts val="1800"/>
              <a:buAutoNum type="alphaUcPeriod"/>
            </a:pPr>
            <a:r>
              <a:rPr lang="en"/>
              <a:t>To save time</a:t>
            </a:r>
            <a:endParaRPr/>
          </a:p>
          <a:p>
            <a:pPr indent="-342900" lvl="0" marL="457200" rtl="0" algn="l">
              <a:lnSpc>
                <a:spcPct val="100000"/>
              </a:lnSpc>
              <a:spcBef>
                <a:spcPts val="0"/>
              </a:spcBef>
              <a:spcAft>
                <a:spcPts val="0"/>
              </a:spcAft>
              <a:buSzPts val="1800"/>
              <a:buAutoNum type="alphaUcPeriod"/>
            </a:pPr>
            <a:r>
              <a:rPr lang="en"/>
              <a:t>All of the above</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Random Ghosts</a:t>
            </a:r>
            <a:endParaRPr/>
          </a:p>
        </p:txBody>
      </p:sp>
      <p:sp>
        <p:nvSpPr>
          <p:cNvPr id="98" name="Google Shape;98;p18"/>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Random Fireworks</a:t>
            </a:r>
            <a:endParaRPr/>
          </a:p>
        </p:txBody>
      </p:sp>
      <p:sp>
        <p:nvSpPr>
          <p:cNvPr id="104" name="Google Shape;104;p19"/>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3.6.1: Circle Wall</a:t>
            </a:r>
            <a:endParaRPr/>
          </a:p>
        </p:txBody>
      </p:sp>
      <p:sp>
        <p:nvSpPr>
          <p:cNvPr id="110" name="Google Shape;110;p20"/>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Program Result</a:t>
            </a:r>
            <a:endParaRPr/>
          </a:p>
          <a:p>
            <a:pPr indent="0" lvl="0" marL="0" rtl="0" algn="l">
              <a:lnSpc>
                <a:spcPct val="100000"/>
              </a:lnSpc>
              <a:spcBef>
                <a:spcPts val="0"/>
              </a:spcBef>
              <a:spcAft>
                <a:spcPts val="0"/>
              </a:spcAft>
              <a:buNone/>
            </a:pPr>
            <a:r>
              <a:rPr lang="en"/>
              <a:t> </a:t>
            </a:r>
            <a:endParaRPr/>
          </a:p>
          <a:p>
            <a:pPr indent="0" lvl="0" marL="0" rtl="0" algn="l">
              <a:lnSpc>
                <a:spcPct val="100000"/>
              </a:lnSpc>
              <a:spcBef>
                <a:spcPts val="0"/>
              </a:spcBef>
              <a:spcAft>
                <a:spcPts val="0"/>
              </a:spcAft>
              <a:buNone/>
            </a:pPr>
            <a:r>
              <a:rPr lang="en"/>
              <a:t>Write a program that draws a wall of circles one at a time using a timer. Every DELAY milliseconds, it should draw one circle.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Start by drawing one in the top left corner and then draw circles to its right until you finish one row. Then draw circles on the next row. The circles should alternate between the colors red and black.</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When you have drawn circles covering the entire screen, stop your timer.</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Hint: You can’t use a for loop or while loop here, since you need to draw on a timer.</a:t>
            </a:r>
            <a:endParaRPr/>
          </a:p>
          <a:p>
            <a:pPr indent="0" lvl="0" marL="0" rtl="0" algn="l">
              <a:lnSpc>
                <a:spcPct val="100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