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662f0f6e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662f0f6e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662f0f6e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662f0f6e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662f0f6e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662f0f6e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662f0f6e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662f0f6e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662f0f6e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662f0f6e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662f0f6e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662f0f6e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www.youtube.com/watch?v=KY7TTr8h_9A"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Lesson 7 - </a:t>
            </a:r>
            <a:r>
              <a:rPr lang="en"/>
              <a:t>CSS Select by ID</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4" title="CSS Select by ID">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Which of the following CSS rules will select the HTML element with the id logo and set the font size for that element to 60 pixels?</a:t>
            </a:r>
            <a:endParaRPr sz="1800"/>
          </a:p>
        </p:txBody>
      </p:sp>
      <p:sp>
        <p:nvSpPr>
          <p:cNvPr id="80" name="Google Shape;80;p1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logo {</a:t>
            </a:r>
            <a:endParaRPr sz="1200"/>
          </a:p>
          <a:p>
            <a:pPr indent="0" lvl="0" marL="0" rtl="0" algn="l">
              <a:lnSpc>
                <a:spcPct val="100000"/>
              </a:lnSpc>
              <a:spcBef>
                <a:spcPts val="0"/>
              </a:spcBef>
              <a:spcAft>
                <a:spcPts val="0"/>
              </a:spcAft>
              <a:buNone/>
            </a:pPr>
            <a:r>
              <a:rPr lang="en" sz="1200"/>
              <a:t>    font-size: 60px;</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.logo {</a:t>
            </a:r>
            <a:endParaRPr sz="1200"/>
          </a:p>
          <a:p>
            <a:pPr indent="0" lvl="0" marL="0" rtl="0" algn="l">
              <a:lnSpc>
                <a:spcPct val="100000"/>
              </a:lnSpc>
              <a:spcBef>
                <a:spcPts val="0"/>
              </a:spcBef>
              <a:spcAft>
                <a:spcPts val="0"/>
              </a:spcAft>
              <a:buNone/>
            </a:pPr>
            <a:r>
              <a:rPr lang="en" sz="1200"/>
              <a:t>    font-size: 60px;</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#logo {</a:t>
            </a:r>
            <a:endParaRPr sz="1200"/>
          </a:p>
          <a:p>
            <a:pPr indent="0" lvl="0" marL="0" rtl="0" algn="l">
              <a:lnSpc>
                <a:spcPct val="100000"/>
              </a:lnSpc>
              <a:spcBef>
                <a:spcPts val="0"/>
              </a:spcBef>
              <a:spcAft>
                <a:spcPts val="0"/>
              </a:spcAft>
              <a:buNone/>
            </a:pPr>
            <a:r>
              <a:rPr lang="en" sz="1200"/>
              <a:t>    font-size: 60px;</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id="logo" {</a:t>
            </a:r>
            <a:endParaRPr sz="1200"/>
          </a:p>
          <a:p>
            <a:pPr indent="0" lvl="0" marL="0" rtl="0" algn="l">
              <a:lnSpc>
                <a:spcPct val="100000"/>
              </a:lnSpc>
              <a:spcBef>
                <a:spcPts val="0"/>
              </a:spcBef>
              <a:spcAft>
                <a:spcPts val="0"/>
              </a:spcAft>
              <a:buNone/>
            </a:pPr>
            <a:r>
              <a:rPr lang="en" sz="1200"/>
              <a:t>    font-size: 60px;</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Logo</a:t>
            </a:r>
            <a:endParaRPr/>
          </a:p>
        </p:txBody>
      </p:sp>
      <p:sp>
        <p:nvSpPr>
          <p:cNvPr id="86" name="Google Shape;86;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3.4.4: Must Do Today!</a:t>
            </a:r>
            <a:endParaRPr/>
          </a:p>
        </p:txBody>
      </p:sp>
      <p:sp>
        <p:nvSpPr>
          <p:cNvPr id="92" name="Google Shape;92;p1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In this exercise you’ll practice styling elements by ID by selecting the most important thing to do today and making it BIG and red.</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STARTER CODE </a:t>
            </a:r>
            <a:endParaRPr sz="1400"/>
          </a:p>
          <a:p>
            <a:pPr indent="0" lvl="0" marL="0" rtl="0" algn="l">
              <a:lnSpc>
                <a:spcPct val="100000"/>
              </a:lnSpc>
              <a:spcBef>
                <a:spcPts val="0"/>
              </a:spcBef>
              <a:spcAft>
                <a:spcPts val="0"/>
              </a:spcAft>
              <a:buNone/>
            </a:pPr>
            <a:r>
              <a:rPr lang="en" sz="1400"/>
              <a:t>The given web page shows a to do list for today.</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YOUR JOB </a:t>
            </a:r>
            <a:endParaRPr sz="1400"/>
          </a:p>
          <a:p>
            <a:pPr indent="0" lvl="0" marL="0" rtl="0" algn="l">
              <a:lnSpc>
                <a:spcPct val="100000"/>
              </a:lnSpc>
              <a:spcBef>
                <a:spcPts val="0"/>
              </a:spcBef>
              <a:spcAft>
                <a:spcPts val="0"/>
              </a:spcAft>
              <a:buNone/>
            </a:pPr>
            <a:r>
              <a:rPr lang="en" sz="1400"/>
              <a:t>Pick the task that you think is the most important thing to do today. Give it the ID important.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Then, write a CSS rule that selects the ID important and gives it the color red and the font size 20px.</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BONUS CHALLENGE </a:t>
            </a:r>
            <a:endParaRPr sz="1400"/>
          </a:p>
          <a:p>
            <a:pPr indent="0" lvl="0" marL="0" rtl="0" algn="l">
              <a:lnSpc>
                <a:spcPct val="100000"/>
              </a:lnSpc>
              <a:spcBef>
                <a:spcPts val="0"/>
              </a:spcBef>
              <a:spcAft>
                <a:spcPts val="0"/>
              </a:spcAft>
              <a:buNone/>
            </a:pPr>
            <a:r>
              <a:rPr lang="en" sz="1400"/>
              <a:t>Pick the second and third most important tasks and give each one a special color.</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3.4.5: Lomeli's Menu</a:t>
            </a:r>
            <a:endParaRPr/>
          </a:p>
        </p:txBody>
      </p:sp>
      <p:sp>
        <p:nvSpPr>
          <p:cNvPr id="98" name="Google Shape;98;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This HTML page shows the menu for Lomeli’s Large Linguine Lounge.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Using CSS rules, style the menu so that: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The font color of the vegetarian items is “SeaGreen”</a:t>
            </a:r>
            <a:endParaRPr sz="1400"/>
          </a:p>
          <a:p>
            <a:pPr indent="0" lvl="0" marL="0" rtl="0" algn="l">
              <a:lnSpc>
                <a:spcPct val="100000"/>
              </a:lnSpc>
              <a:spcBef>
                <a:spcPts val="0"/>
              </a:spcBef>
              <a:spcAft>
                <a:spcPts val="0"/>
              </a:spcAft>
              <a:buNone/>
            </a:pPr>
            <a:r>
              <a:rPr lang="en" sz="1400"/>
              <a:t>The font color of the section headers is “IndianRed”</a:t>
            </a:r>
            <a:endParaRPr sz="1400"/>
          </a:p>
          <a:p>
            <a:pPr indent="0" lvl="0" marL="0" rtl="0" algn="l">
              <a:lnSpc>
                <a:spcPct val="100000"/>
              </a:lnSpc>
              <a:spcBef>
                <a:spcPts val="0"/>
              </a:spcBef>
              <a:spcAft>
                <a:spcPts val="0"/>
              </a:spcAft>
              <a:buNone/>
            </a:pPr>
            <a:r>
              <a:rPr lang="en" sz="1400"/>
              <a:t>Great!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Now, assign the following IDs:</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The “Penne al Forno” should have the ID crowd-favorite. </a:t>
            </a:r>
            <a:endParaRPr sz="1400"/>
          </a:p>
          <a:p>
            <a:pPr indent="0" lvl="0" marL="0" rtl="0" algn="l">
              <a:lnSpc>
                <a:spcPct val="100000"/>
              </a:lnSpc>
              <a:spcBef>
                <a:spcPts val="0"/>
              </a:spcBef>
              <a:spcAft>
                <a:spcPts val="0"/>
              </a:spcAft>
              <a:buNone/>
            </a:pPr>
            <a:r>
              <a:rPr lang="en" sz="1400"/>
              <a:t>Add a CSS rule to style it so that it is italic and the font is red (hint: look into font-style)</a:t>
            </a:r>
            <a:endParaRPr sz="1400"/>
          </a:p>
          <a:p>
            <a:pPr indent="0" lvl="0" marL="0" rtl="0" algn="l">
              <a:lnSpc>
                <a:spcPct val="100000"/>
              </a:lnSpc>
              <a:spcBef>
                <a:spcPts val="0"/>
              </a:spcBef>
              <a:spcAft>
                <a:spcPts val="0"/>
              </a:spcAft>
              <a:buNone/>
            </a:pPr>
            <a:r>
              <a:rPr lang="en" sz="1400"/>
              <a:t>The “Tomato Gnocchi” has the ID new </a:t>
            </a:r>
            <a:endParaRPr sz="1400"/>
          </a:p>
          <a:p>
            <a:pPr indent="0" lvl="0" marL="0" rtl="0" algn="l">
              <a:lnSpc>
                <a:spcPct val="100000"/>
              </a:lnSpc>
              <a:spcBef>
                <a:spcPts val="0"/>
              </a:spcBef>
              <a:spcAft>
                <a:spcPts val="0"/>
              </a:spcAft>
              <a:buNone/>
            </a:pPr>
            <a:r>
              <a:rPr lang="en" sz="1400"/>
              <a:t>Add a CSS rule to style it so that it has the font color orange</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Exercise 3.4.6: Endangered Animals: Add Pictures</a:t>
            </a:r>
            <a:endParaRPr sz="2400"/>
          </a:p>
        </p:txBody>
      </p:sp>
      <p:sp>
        <p:nvSpPr>
          <p:cNvPr id="104" name="Google Shape;104;p19"/>
          <p:cNvSpPr txBox="1"/>
          <p:nvPr>
            <p:ph idx="1" type="body"/>
          </p:nvPr>
        </p:nvSpPr>
        <p:spPr>
          <a:xfrm>
            <a:off x="311700" y="1250750"/>
            <a:ext cx="8520600" cy="331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Copy over the HTML for the Endangered Animals webpage you started.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You will add pictures to your page now. </a:t>
            </a:r>
            <a:endParaRPr/>
          </a:p>
          <a:p>
            <a:pPr indent="0" lvl="0" marL="0" rtl="0" algn="l">
              <a:lnSpc>
                <a:spcPct val="100000"/>
              </a:lnSpc>
              <a:spcBef>
                <a:spcPts val="0"/>
              </a:spcBef>
              <a:spcAft>
                <a:spcPts val="0"/>
              </a:spcAft>
              <a:buNone/>
            </a:pPr>
            <a:r>
              <a:rPr lang="en"/>
              <a:t>Under each animal’s list, add a picture of the animal. If you cannot find a picture of the exact animal, find a picture of a closely related animal. Be sure to cite any pictures that you use.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Then, give each image an ID. Remember that ID’s should be unique! Using the ID’s, give each picture a different border using the border-style attribute.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Look in the DOCS for some of the values you can give to border-style.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