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8010b7f2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8010b7f2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010b7f2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010b7f2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8010b7f2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010b7f2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8010b7f2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8010b7f2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010b7f2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010b7f2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010b7f2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010b7f2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8010b7f2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8010b7f2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M5OVLz7vCgQ"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10 - Mouse Events: Mouse Clicked</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descr="We introduce mouse events in this video.&#10;&#10;Table of Contents:&#10;&#10;00:07 - &#10;00:12 - What is a mouse event?&#10;00:21 - mouseClickMethod&#10;00:41 - Usage:" id="74" name="Google Shape;74;p14" title="Mouse Events: Mouse Clicked.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written a function drawCircle that we want to call every time the mouse is clicked. How can we do this?</a:t>
            </a:r>
            <a:endParaRPr sz="2400"/>
          </a:p>
        </p:txBody>
      </p:sp>
      <p:sp>
        <p:nvSpPr>
          <p:cNvPr id="80" name="Google Shape;80;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mouseClickMethod(drawCircle(e));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if(mouseClickMethod){</a:t>
            </a:r>
            <a:endParaRPr/>
          </a:p>
          <a:p>
            <a:pPr indent="0" lvl="0" marL="0" rtl="0" algn="l">
              <a:lnSpc>
                <a:spcPct val="100000"/>
              </a:lnSpc>
              <a:spcBef>
                <a:spcPts val="0"/>
              </a:spcBef>
              <a:spcAft>
                <a:spcPts val="0"/>
              </a:spcAft>
              <a:buNone/>
            </a:pPr>
            <a:r>
              <a:rPr lang="en"/>
              <a:t>   drawCircle();</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mouseClickMethod(drawCircle);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mouseClickMethod(drawCircle());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callback function?</a:t>
            </a:r>
            <a:endParaRPr/>
          </a:p>
        </p:txBody>
      </p:sp>
      <p:sp>
        <p:nvSpPr>
          <p:cNvPr id="86" name="Google Shape;86;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lphaUcPeriod"/>
            </a:pPr>
            <a:r>
              <a:rPr lang="en"/>
              <a:t>A function passed to an event handler that is called every time a certain event happens</a:t>
            </a:r>
            <a:endParaRPr/>
          </a:p>
          <a:p>
            <a:pPr indent="-342900" lvl="0" marL="457200" rtl="0" algn="l">
              <a:lnSpc>
                <a:spcPct val="100000"/>
              </a:lnSpc>
              <a:spcBef>
                <a:spcPts val="0"/>
              </a:spcBef>
              <a:spcAft>
                <a:spcPts val="0"/>
              </a:spcAft>
              <a:buSzPts val="1800"/>
              <a:buAutoNum type="alphaUcPeriod"/>
            </a:pPr>
            <a:r>
              <a:rPr lang="en"/>
              <a:t>A function called at the bottom of the start function</a:t>
            </a:r>
            <a:endParaRPr/>
          </a:p>
          <a:p>
            <a:pPr indent="-342900" lvl="0" marL="457200" rtl="0" algn="l">
              <a:lnSpc>
                <a:spcPct val="100000"/>
              </a:lnSpc>
              <a:spcBef>
                <a:spcPts val="0"/>
              </a:spcBef>
              <a:spcAft>
                <a:spcPts val="0"/>
              </a:spcAft>
              <a:buSzPts val="1800"/>
              <a:buAutoNum type="alphaUcPeriod"/>
            </a:pPr>
            <a:r>
              <a:rPr lang="en"/>
              <a:t>A function that is never called</a:t>
            </a:r>
            <a:endParaRPr/>
          </a:p>
          <a:p>
            <a:pPr indent="-342900" lvl="0" marL="457200" rtl="0" algn="l">
              <a:lnSpc>
                <a:spcPct val="100000"/>
              </a:lnSpc>
              <a:spcBef>
                <a:spcPts val="0"/>
              </a:spcBef>
              <a:spcAft>
                <a:spcPts val="0"/>
              </a:spcAft>
              <a:buSzPts val="1800"/>
              <a:buAutoNum type="alphaUcPeriod"/>
            </a:pPr>
            <a:r>
              <a:rPr lang="en"/>
              <a:t>A function called every 20 milliseconds</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Click For Circles</a:t>
            </a:r>
            <a:endParaRPr/>
          </a:p>
        </p:txBody>
      </p:sp>
      <p:sp>
        <p:nvSpPr>
          <p:cNvPr id="92" name="Google Shape;92;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Click For Ghosts</a:t>
            </a:r>
            <a:endParaRPr/>
          </a:p>
        </p:txBody>
      </p:sp>
      <p:sp>
        <p:nvSpPr>
          <p:cNvPr id="98" name="Google Shape;98;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3.10.1: Teleporting Ball</a:t>
            </a:r>
            <a:endParaRPr/>
          </a:p>
        </p:txBody>
      </p:sp>
      <p:sp>
        <p:nvSpPr>
          <p:cNvPr id="104" name="Google Shape;104;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Extend our bouncing ball program. Whenever you click, the ball should teleport to that spot and change to a random color.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3.10.2: Pause</a:t>
            </a:r>
            <a:endParaRPr/>
          </a:p>
        </p:txBody>
      </p:sp>
      <p:sp>
        <p:nvSpPr>
          <p:cNvPr id="110" name="Google Shape;110;p2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instead, extend our bouncing ball program, so you can pause the ball’s movement when you click.</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When you click, if the ball is moving, it should pause, or if the ball is already paused, it should start moving again.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Hint: Try using a boolean.</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