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Satisfy"/>
      <p:regular r:id="rId17"/>
    </p:embeddedFont>
    <p:embeddedFont>
      <p:font typeface="Lemon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0EE928-A4DA-429E-827F-D5FBA80C8AF6}">
  <a:tblStyle styleId="{0E0EE928-A4DA-429E-827F-D5FBA80C8A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Satisfy-regular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Lemo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f2af5d0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f2af5d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Hi, in this video we’re going to learn how to make Tracy turn so we can make more complex drawings.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f2af5d0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f2af5d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We know that Tracy always starts at her home on coordinate (0,0). She also always starts facing right. We can use the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box)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forward and backward commands to move her, but what if we want Tracy to move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red boxes)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to a location that is not on the x-axis? We need to be able to turn Tracy to face different directions so let’s take a look at the turning commands that Tracy knows.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f2af5d0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f2af5d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We have two commands that are specifically used to turn Tracy. These commands are ‘left’ and ‘right’. When we use these commands, we need to put ‘90’ into the parentheses.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Let’s take a look at how we can use these commands to write some programs.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f2af5d07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f2af5d0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our first example, we are asked to draw a square with sides of length 50.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f2af5d07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f2af5d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our second example, we want to draw the x- and y-axis on our canvas.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f2af5d07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f2af5d0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lesson, we learned how to turn Tracy using the left and right commands. Put all the commands you’ve learned so far together to solve the next coding exercises!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1775" y="969675"/>
            <a:ext cx="6417300" cy="14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Tracy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 we make Tracy turn?</a:t>
            </a:r>
            <a:endParaRPr sz="4000"/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25" y="1593025"/>
            <a:ext cx="3183650" cy="31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/>
          <p:nvPr/>
        </p:nvSpPr>
        <p:spPr>
          <a:xfrm>
            <a:off x="5457375" y="2588450"/>
            <a:ext cx="33717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Tracy </a:t>
            </a:r>
            <a:r>
              <a:rPr b="1"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always</a:t>
            </a: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starts facing right.</a:t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34"/>
          <p:cNvSpPr/>
          <p:nvPr/>
        </p:nvSpPr>
        <p:spPr>
          <a:xfrm>
            <a:off x="1428125" y="2943100"/>
            <a:ext cx="3371700" cy="55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4"/>
          <p:cNvSpPr/>
          <p:nvPr/>
        </p:nvSpPr>
        <p:spPr>
          <a:xfrm>
            <a:off x="1431700" y="1510250"/>
            <a:ext cx="3371700" cy="1314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4"/>
          <p:cNvSpPr/>
          <p:nvPr/>
        </p:nvSpPr>
        <p:spPr>
          <a:xfrm>
            <a:off x="1428125" y="3617250"/>
            <a:ext cx="3371700" cy="120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Tracy Command: left and right</a:t>
            </a:r>
            <a:endParaRPr sz="4000"/>
          </a:p>
        </p:txBody>
      </p:sp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35563" l="37324" r="36652" t="39278"/>
          <a:stretch/>
        </p:blipFill>
        <p:spPr>
          <a:xfrm>
            <a:off x="156675" y="3614225"/>
            <a:ext cx="1353325" cy="13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5"/>
          <p:cNvSpPr txBox="1"/>
          <p:nvPr/>
        </p:nvSpPr>
        <p:spPr>
          <a:xfrm>
            <a:off x="494775" y="1175050"/>
            <a:ext cx="32475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(90)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5101000" y="1175050"/>
            <a:ext cx="35157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(90)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232875" y="1773775"/>
            <a:ext cx="37713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Turns Tracy 90 degrees to the left</a:t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4828450" y="1773775"/>
            <a:ext cx="40608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Turns Tracy 90 degrees to the right</a:t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35"/>
          <p:cNvCxnSpPr/>
          <p:nvPr/>
        </p:nvCxnSpPr>
        <p:spPr>
          <a:xfrm>
            <a:off x="4505638" y="1445475"/>
            <a:ext cx="0" cy="34707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35"/>
          <p:cNvSpPr/>
          <p:nvPr/>
        </p:nvSpPr>
        <p:spPr>
          <a:xfrm>
            <a:off x="1383375" y="3785225"/>
            <a:ext cx="1470300" cy="73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(90)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6058150" y="3785225"/>
            <a:ext cx="1601400" cy="73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(90)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2625" y="3825000"/>
            <a:ext cx="625598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 rotWithShape="1">
          <a:blip r:embed="rId3">
            <a:alphaModFix/>
          </a:blip>
          <a:srcRect b="35563" l="37324" r="36652" t="39278"/>
          <a:stretch/>
        </p:blipFill>
        <p:spPr>
          <a:xfrm>
            <a:off x="4605238" y="3614225"/>
            <a:ext cx="1353325" cy="13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0525" y="3818675"/>
            <a:ext cx="68001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 rot="-5400000">
            <a:off x="1647075" y="2964575"/>
            <a:ext cx="942900" cy="6657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/>
          <p:nvPr/>
        </p:nvSpPr>
        <p:spPr>
          <a:xfrm rot="5400000">
            <a:off x="6486875" y="2930225"/>
            <a:ext cx="939900" cy="734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Example #1: Square</a:t>
            </a:r>
            <a:endParaRPr sz="4000"/>
          </a:p>
        </p:txBody>
      </p:sp>
      <p:sp>
        <p:nvSpPr>
          <p:cNvPr id="185" name="Google Shape;185;p36"/>
          <p:cNvSpPr txBox="1"/>
          <p:nvPr/>
        </p:nvSpPr>
        <p:spPr>
          <a:xfrm>
            <a:off x="701775" y="1673700"/>
            <a:ext cx="39561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Write a program that has Tracy draw a square with sides of 50 pixels.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125" y="1247775"/>
            <a:ext cx="3784625" cy="37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Example #2: X and Y Axes</a:t>
            </a:r>
            <a:endParaRPr sz="4000"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100" y="1293400"/>
            <a:ext cx="3792525" cy="37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 txBox="1"/>
          <p:nvPr/>
        </p:nvSpPr>
        <p:spPr>
          <a:xfrm>
            <a:off x="701775" y="1619450"/>
            <a:ext cx="3956100" cy="3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Write a program that has Tracy draw an x- and y-axis on the canvas.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  <p:graphicFrame>
        <p:nvGraphicFramePr>
          <p:cNvPr id="199" name="Google Shape;199;p38"/>
          <p:cNvGraphicFramePr/>
          <p:nvPr/>
        </p:nvGraphicFramePr>
        <p:xfrm>
          <a:off x="165050" y="22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{0E0EE928-A4DA-429E-827F-D5FBA80C8AF6}</a:tableStyleId>
              </a:tblPr>
              <a:tblGrid>
                <a:gridCol w="2954575"/>
                <a:gridCol w="58593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left(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Turns Tracy 90 degrees to the left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right(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Turns Tracy 90 degrees to the right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