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atisfy"/>
      <p:regular r:id="rId21"/>
    </p:embeddedFont>
    <p:embeddedFont>
      <p:font typeface="Lemo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6CCED9-553D-4577-8F18-5649AFD815AE}">
  <a:tblStyle styleId="{BC6CCED9-553D-4577-8F18-5649AFD81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22" Type="http://schemas.openxmlformats.org/officeDocument/2006/relationships/font" Target="fonts/Lemon-regular.fntdata"/><Relationship Id="rId10" Type="http://schemas.openxmlformats.org/officeDocument/2006/relationships/slide" Target="slides/slide3.xml"/><Relationship Id="rId21" Type="http://schemas.openxmlformats.org/officeDocument/2006/relationships/font" Target="fonts/Satisfy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a020c131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a020c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about the value of i in For Loops and how we can use it to control our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020c131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020c13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It’s been awhile since we learned about for loops so let’s review what a for loop is used for. A for loop allows us to repeat code a certain number of times. We’ve seen this code many times before. This loop tells Tracy to draw a square with sides of length 50.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020c131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020c13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what is actually happening when we run this loop? Well, the letter i is a variable in our code! i is starting at 0 and increasing by 1 every time the loop repeats until it hits the value of 4 and ending our loop.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i starts at 0,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the code indented below runs.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020c131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020c13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Then our loop goes back to the top and i increases by 1, so i is now equal to 1.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020c131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a020c13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goes back to the top and i increases by 1, so i is now equal to 2.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020c131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a020c13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goes back to the top again and i increases by 1, so i is now equal to 3.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020c1311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020c13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then goes back to the top and increases by 1, so i is now equal to 4.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4 was the value we told our loop to stop at, so the loop is completed and the program runs the code after the loop.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Let’s take a look at a Tracy example to see how we can use the value of i in our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020c1311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020c131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This example is asking us to draw 9 shapes from 0 points (which is actually a circle) to 9 points which is a nonagon.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a020c1311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a020c13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use the value of i in our for loops to control our code. Look back at the examples we completed to help you solve the next set of Tracy challenges!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 in For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Loops Refresher</a:t>
            </a:r>
            <a:endParaRPr sz="4000"/>
          </a:p>
        </p:txBody>
      </p:sp>
      <p:sp>
        <p:nvSpPr>
          <p:cNvPr id="157" name="Google Shape;157;p34"/>
          <p:cNvSpPr txBox="1"/>
          <p:nvPr/>
        </p:nvSpPr>
        <p:spPr>
          <a:xfrm>
            <a:off x="972750" y="1409513"/>
            <a:ext cx="719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allow us to repeat code a specific amount of times.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00" y="2778375"/>
            <a:ext cx="5016800" cy="173277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64" name="Google Shape;164;p35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35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075" y="2164796"/>
            <a:ext cx="2571780" cy="25717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/>
          <p:nvPr/>
        </p:nvSpPr>
        <p:spPr>
          <a:xfrm>
            <a:off x="7413250" y="3133050"/>
            <a:ext cx="928500" cy="7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164800"/>
            <a:ext cx="2571775" cy="255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77" name="Google Shape;177;p36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36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58496"/>
            <a:ext cx="2571780" cy="257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164800"/>
            <a:ext cx="2571775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89" name="Google Shape;189;p37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7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7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64800"/>
            <a:ext cx="2571775" cy="255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96" y="2164821"/>
            <a:ext cx="2571775" cy="25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201" name="Google Shape;201;p38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8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64800"/>
            <a:ext cx="2571775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96" y="2164821"/>
            <a:ext cx="2571775" cy="25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213" name="Google Shape;213;p39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9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4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9"/>
          <p:cNvSpPr/>
          <p:nvPr/>
        </p:nvSpPr>
        <p:spPr>
          <a:xfrm rot="5400000">
            <a:off x="770175" y="3593500"/>
            <a:ext cx="1363200" cy="1238100"/>
          </a:xfrm>
          <a:prstGeom prst="bentUpArrow">
            <a:avLst>
              <a:gd fmla="val 13102" name="adj1"/>
              <a:gd fmla="val 14579" name="adj2"/>
              <a:gd fmla="val 14881" name="adj3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#1: Geometry</a:t>
            </a:r>
            <a:endParaRPr sz="3500"/>
          </a:p>
        </p:txBody>
      </p:sp>
      <p:sp>
        <p:nvSpPr>
          <p:cNvPr id="222" name="Google Shape;222;p40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program that has Tracy draw 10 shapes, from 0 points to 9 points. Align these shapes along the x-axis.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25" y="1295003"/>
            <a:ext cx="3758950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229" name="Google Shape;229;p41"/>
          <p:cNvGraphicFramePr/>
          <p:nvPr/>
        </p:nvGraphicFramePr>
        <p:xfrm>
          <a:off x="165050" y="19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{BC6CCED9-553D-4577-8F18-5649AFD815AE}</a:tableStyleId>
              </a:tblPr>
              <a:tblGrid>
                <a:gridCol w="4721700"/>
                <a:gridCol w="4092200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</a:t>
                      </a:r>
                      <a:r>
                        <a:rPr b="1" i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ending_num</a:t>
                      </a:r>
                      <a:r>
                        <a:rPr b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loop where the value of i is controlling the loop iterations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