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Satisfy"/>
      <p:regular r:id="rId28"/>
    </p:embeddedFont>
    <p:embeddedFont>
      <p:font typeface="Lemo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74BEBD-DFFE-449A-B0EE-9AB85A768BE5}">
  <a:tblStyle styleId="{8274BEBD-DFFE-449A-B0EE-9AB85A768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Satisfy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m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1eddace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1eddac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define a function, nothing actually happens in the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this point, we have merely taught Python how to print a greeting.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1eddace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1eddac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have to tell Python to do it. We do this by calling the function.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1eddace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1eddac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time we call it, the code in the function gets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part of why functions are valuable. They allow us to save some code for later, and then use and re-use it without typing it out each time.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f15c1f5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f15c1f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another example of a function. Above you see the function definition - also called the function declaration - and below, you see a function call.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the function is called, the code inside the function runs.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1eddace0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1eddac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declare variables in functions the same way that you declare variables outside of functions - using an assignment statement.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eddace0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1eddac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watch out - if you do this, the variable is only available within the function!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above program, there's a variable called x inside print_a_number, but that doesn't mean that there's a variable called x OUTSIDE print_a_number. Trying to use x after calling print_a_number causes an error.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eddace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1eddac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here's where Python gets funky. If you declare a variable OUTSIDE a function, you can still access it INSIDE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x is available in both parts of the program.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1eddace0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1eddac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Python gets REALLY funky. If a variable is declared outside a function, and you try to CHANGE it inside the function, you actually create ANOTHER variable of the same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there are TWO variables called x. One of them lives in the function, and the other one lives outside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statement in print_a_number refers to the version of x declared just above the print.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last print statement in the program refers to the version of x declared on the very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d0bc9194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d0bc91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f10ace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f10ac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a function? You've actually already made use of a few functions in this course.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Range, int, and input are all examples of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now, you can just understand them as things that have names and do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lesson, you'll learn how to make your own functions.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f15c1f5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f15c1f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[read slides]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f15c1f5f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f15c1f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make your own function, you do so like this: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word def, the name of your function, a pair of parentheses, and a colon - and then some code underneath.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f15c1f5f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f15c1f5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 example.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f15c1f5f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f15c1f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starts with the word def...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15c1f5f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f15c1f5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it's called greeting.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f15c1f5f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f15c1f5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it is - you guessed it - the body of the function. This part will make more sense when we talk about using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think of greeting as an alias for these two print statements.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point on, every time you say greeting in your code, what you mean is print "Hello!" and print "Nice to meet you."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f15c1f5f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f15c1f5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of course, everything in the function body must be indented by one level.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x = 10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x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Variables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Let's take a look at another example of a 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6746675" y="257650"/>
            <a:ext cx="381600" cy="668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7128275" y="271000"/>
            <a:ext cx="1811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function definition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(or function declaration)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6746675" y="1429463"/>
            <a:ext cx="381600" cy="373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7128275" y="1436935"/>
            <a:ext cx="1811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function call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1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x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Variables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eclare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in functions the same way that you declare variables outside of functions.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1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x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print x + 1</a:t>
            </a:r>
            <a:endParaRPr b="1" sz="1200">
              <a:solidFill>
                <a:srgbClr val="000000"/>
              </a:solidFill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Variables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Declare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in functions the same way that you declare variables outside of functions.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Those variables are only available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within that function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4780875" y="3339925"/>
            <a:ext cx="3664500" cy="820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6</a:t>
            </a:r>
            <a:endParaRPr b="1" sz="105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NameError: name 'x' is not defined on line 6</a:t>
            </a:r>
            <a:endParaRPr sz="1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1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x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 + 1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Variables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declare a variable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outside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function, you can still access it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inside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function.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656825" y="57175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10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  <a:endParaRPr b="1"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 x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 + 1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and Variables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try to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variable, you actually create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another 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 of the same name!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4656825" y="2614350"/>
            <a:ext cx="4435500" cy="225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8"/>
          <p:cNvGraphicFramePr/>
          <p:nvPr/>
        </p:nvGraphicFramePr>
        <p:xfrm>
          <a:off x="165050" y="19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{8274BEBD-DFFE-449A-B0EE-9AB85A768BE5}</a:tableStyleId>
              </a:tblPr>
              <a:tblGrid>
                <a:gridCol w="4752875"/>
                <a:gridCol w="40610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ef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():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Commands (indented!)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Defines a function with a set of commands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function_name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Calls a function once it was previously defined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function?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722650" y="1507600"/>
            <a:ext cx="3012300" cy="13176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range(6)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 i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2722650" y="3269425"/>
            <a:ext cx="3698700" cy="1317600"/>
          </a:xfrm>
          <a:prstGeom prst="rect">
            <a:avLst/>
          </a:prstGeom>
          <a:noFill/>
          <a:ln cap="flat" cmpd="sng" w="9525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number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int(input("Number: "))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allow us to break our program into smaller parts, and make the program easier to understand.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use functions?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my_function():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... do something ...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"Nice to meet you."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greeting():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"Hello!"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"Nice to meet you."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 rot="10800000">
            <a:off x="954275" y="2128100"/>
            <a:ext cx="0" cy="1335900"/>
          </a:xfrm>
          <a:prstGeom prst="straightConnector1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6"/>
          <p:cNvSpPr txBox="1"/>
          <p:nvPr/>
        </p:nvSpPr>
        <p:spPr>
          <a:xfrm>
            <a:off x="515300" y="3473525"/>
            <a:ext cx="5496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The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1" lang="en" sz="1800"/>
              <a:t> keyword always goes at the beginning of a function definition.</a:t>
            </a:r>
            <a:endParaRPr b="1" i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" sz="3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"Hello!"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"Nice to meet you."</a:t>
            </a:r>
            <a:endParaRPr b="1" sz="3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 flipH="1">
            <a:off x="3864825" y="1545925"/>
            <a:ext cx="2538300" cy="124200"/>
          </a:xfrm>
          <a:prstGeom prst="straightConnector1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7"/>
          <p:cNvSpPr txBox="1"/>
          <p:nvPr/>
        </p:nvSpPr>
        <p:spPr>
          <a:xfrm>
            <a:off x="6393600" y="1269050"/>
            <a:ext cx="23952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This is the name of the function.</a:t>
            </a:r>
            <a:endParaRPr b="1"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greeting():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"Hello!"</a:t>
            </a:r>
            <a:endParaRPr b="1" sz="3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"Nice to meet you."</a:t>
            </a:r>
            <a:endParaRPr b="1" sz="3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200750" y="3530800"/>
            <a:ext cx="3548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Proxima Nova"/>
                <a:ea typeface="Proxima Nova"/>
                <a:cs typeface="Proxima Nova"/>
                <a:sym typeface="Proxima Nova"/>
              </a:rPr>
              <a:t>Here are the lines of code that run whenever the function is called.</a:t>
            </a:r>
            <a:endParaRPr b="1" i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28"/>
          <p:cNvCxnSpPr/>
          <p:nvPr/>
        </p:nvCxnSpPr>
        <p:spPr>
          <a:xfrm rot="10800000">
            <a:off x="4838050" y="3253850"/>
            <a:ext cx="362700" cy="334200"/>
          </a:xfrm>
          <a:prstGeom prst="straightConnector1">
            <a:avLst/>
          </a:prstGeom>
          <a:noFill/>
          <a:ln cap="flat" cmpd="sng" w="28575">
            <a:solidFill>
              <a:srgbClr val="27A9E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greeting():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"Hello!"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"Nice to meet you."</a:t>
            </a:r>
            <a:endParaRPr sz="30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a function look like?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 rot="10800000">
            <a:off x="863525" y="3588050"/>
            <a:ext cx="300" cy="438900"/>
          </a:xfrm>
          <a:prstGeom prst="straightConnector1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9"/>
          <p:cNvSpPr txBox="1"/>
          <p:nvPr/>
        </p:nvSpPr>
        <p:spPr>
          <a:xfrm>
            <a:off x="240225" y="4026950"/>
            <a:ext cx="3548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Proxima Nova"/>
                <a:ea typeface="Proxima Nova"/>
                <a:cs typeface="Proxima Nova"/>
                <a:sym typeface="Proxima Nova"/>
              </a:rPr>
              <a:t>Everything in the function is indented by one level.</a:t>
            </a:r>
            <a:endParaRPr b="1" i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9"/>
          <p:cNvSpPr/>
          <p:nvPr/>
        </p:nvSpPr>
        <p:spPr>
          <a:xfrm rot="-5400000">
            <a:off x="730025" y="3048800"/>
            <a:ext cx="267300" cy="8112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