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Satisfy"/>
      <p:regular r:id="rId58"/>
    </p:embeddedFont>
    <p:embeddedFont>
      <p:font typeface="Lemon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FFA7A3-8CEE-4EC5-90F5-F60EBB8E3518}">
  <a:tblStyle styleId="{88FFA7A3-8CEE-4EC5-90F5-F60EBB8E3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bold.fntdata"/><Relationship Id="rId10" Type="http://schemas.openxmlformats.org/officeDocument/2006/relationships/slide" Target="slides/slide5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59" Type="http://schemas.openxmlformats.org/officeDocument/2006/relationships/font" Target="fonts/Lemon-regular.fntdata"/><Relationship Id="rId14" Type="http://schemas.openxmlformats.org/officeDocument/2006/relationships/slide" Target="slides/slide9.xml"/><Relationship Id="rId58" Type="http://schemas.openxmlformats.org/officeDocument/2006/relationships/font" Target="fonts/Satisf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1f4f4e96_0_2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1f4f4e9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 and then the call will be replaced by the return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1f4f4e96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1f4f4e9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get_a_number is done running, the call (highlighted in green) will be replaced by 10. This sets the value of x to 10.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f4f4e96_0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f4f4e9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a function that has a parameter and a return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case, the return value will always be one more than the parameter's value.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f4f4e96_0_2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f4f4e9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actually give add_one(5) directly to print instead of using a variable as an intermediary.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call to add_one(5) will be replaced by the number 6, which is then given to print and displayed on the screen.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1f4f4e96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1f4f4e9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do this multiple times, and the return value will be different if the value of the parameter is different!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1f4f4e96_0_2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1f4f4e9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step through this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program starts after the function definition, though the interpreter makes a note of what add_one means.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1f4f4e96_0_2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1f4f4e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line needs to be evaluated from the inside out.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1f4f4e96_0_3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1f4f4e9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interpreter dives into the instructions for add_one, and it keeps track of where it left off.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1f4f4e96_0_3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1f4f4e9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parameter num is given the value 5 this time.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1f4f4e96_0_3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1f4f4e9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That makes the return value 6.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f4f4e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1f4f4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back to when you learned how to determine the type of a variable.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1f4f4e96_0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1f4f4e9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Now, the print function has something that it understands - the number 6!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1f4f4e96_0_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1f4f4e9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same process happens for each of the other two calls to add_one.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1f4f4e96_0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1f4f4e9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1f4f4e96_0_3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1f4f4e9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1f4f4e96_0_4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1f4f4e9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1f4f4e96_0_3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1f4f4e9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1f4f4e96_0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1f4f4e9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1f4f4e96_0_4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1f4f4e9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1f4f4e96_0_4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1f4f4e9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1f4f4e96_0_4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51f4f4e9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f4f4e96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f4f4e9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print is always followed by some value that is printable.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1f4f4e96_0_4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1f4f4e9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1f4f4e96_0_4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1f4f4e9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Now, let's trace through this program, which features a function calling another function.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1f4f4e96_0_5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1f4f4e9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Once again, we go from the inside out.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1f4f4e96_0_5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1f4f4e9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interpreter jumps to my_function...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1f4f4e96_0_5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1f4f4e96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the argument, 12, is assigned to x.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1f4f4e96_0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1f4f4e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evaluate the return statement here...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51f4f4e96_0_5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51f4f4e9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 interpreter has to jump to add_two...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1f4f4e96_0_5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51f4f4e9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which has its own, independent parameter called x, whose value in this case is also 12. It came from the value of the parameter x down below in my_function.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1f4f4e96_0_5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1f4f4e9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return statement is pretty easy to evaluate. We add two to x, and the result is 14.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1f4f4e96_0_5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1f4f4e96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interpreter is now finished with add_two. The call to add_two gets replaced by the return value, 14.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1f4f4e96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1f4f4e9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the word print is followed by a function call.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1f4f4e96_0_5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1f4f4e9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the interpreter has to evaluate this call to multiply_by_three here.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1f4f4e96_0_6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1f4f4e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it jumps up to multiply_by_three...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51f4f4e96_0_6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51f4f4e96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this function's parameter, x, gets the value 12.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point out again that even though all the parameters are called x here, they are actually effectively different variables which could have different values.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1f4f4e96_0_6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51f4f4e96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return statement simply involves multiplying x by 3, so the result is 36.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1f4f4e96_0_6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1f4f4e96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 is what replaces the call to multiply_by_three...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1f4f4e96_0_6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1f4f4e96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now the interpreter can fully evaluate this return statement. It is simply the sum of 14 and 36...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1f4f4e96_0_7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1f4f4e9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or 50.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1f4f4e96_0_7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1f4f4e96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50 is what replaces the call to my_function, and what is ultimately printed.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was a lot of work for one small Python program!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course, Python does all this in the blink of an eye.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d0fc2c8db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d0fc2c8d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1f4f4e96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1f4f4e9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how can type act as both a function call and a value in this example?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f4f4e96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1f4f4e9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is a special kind of function - a function that has a return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basically means that after executing it, the Python interpreter replaces it with a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1f4f4e96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1f4f4e9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1f4f4e96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1f4f4e9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write a function, you have the option of making it return a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 example of a function that does just that, and nothing more.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f4f4e96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1f4f4e9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the function is called, it will run…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Return Values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get_a_number():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 10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x = get_a_number()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6" name="Google Shape;176;p30"/>
          <p:cNvCxnSpPr/>
          <p:nvPr/>
        </p:nvCxnSpPr>
        <p:spPr>
          <a:xfrm>
            <a:off x="1259625" y="3158625"/>
            <a:ext cx="25575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0"/>
          <p:cNvSpPr txBox="1"/>
          <p:nvPr/>
        </p:nvSpPr>
        <p:spPr>
          <a:xfrm>
            <a:off x="3263400" y="2538350"/>
            <a:ext cx="15174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function call will be replaced by 10.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get_a_number():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10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get_a_number()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Here is a function that has a parameter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return value.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give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add_one(5)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directly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give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add_one(5)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directly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… or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add_one(6)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or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add_one(7)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step through this program.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4675900" y="12882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step through this program.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4675900" y="12882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step through this program.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4675900" y="12882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4675900" y="4018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step through this program.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4675900" y="12882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4675900" y="4018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38"/>
          <p:cNvCxnSpPr/>
          <p:nvPr/>
        </p:nvCxnSpPr>
        <p:spPr>
          <a:xfrm>
            <a:off x="6231375" y="524850"/>
            <a:ext cx="333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8"/>
          <p:cNvSpPr txBox="1"/>
          <p:nvPr/>
        </p:nvSpPr>
        <p:spPr>
          <a:xfrm>
            <a:off x="6326800" y="1717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step through this program.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4675900" y="12882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4675900" y="6786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9"/>
          <p:cNvCxnSpPr/>
          <p:nvPr/>
        </p:nvCxnSpPr>
        <p:spPr>
          <a:xfrm>
            <a:off x="6231375" y="524850"/>
            <a:ext cx="333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9"/>
          <p:cNvSpPr txBox="1"/>
          <p:nvPr/>
        </p:nvSpPr>
        <p:spPr>
          <a:xfrm>
            <a:off x="6326800" y="1717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3" name="Google Shape;253;p39"/>
          <p:cNvCxnSpPr/>
          <p:nvPr/>
        </p:nvCxnSpPr>
        <p:spPr>
          <a:xfrm>
            <a:off x="6173850" y="813175"/>
            <a:ext cx="7731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9"/>
          <p:cNvSpPr txBox="1"/>
          <p:nvPr/>
        </p:nvSpPr>
        <p:spPr>
          <a:xfrm>
            <a:off x="6946950" y="46862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variable type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last module, you learned how to determine the type of a variable.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'int'&gt;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my_number = 50</a:t>
            </a:r>
            <a:endParaRPr b="1" sz="20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type(my_number)</a:t>
            </a:r>
            <a:endParaRPr b="1" sz="20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step through this program.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</a:t>
            </a: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um):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4675900" y="12882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40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40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1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4675900" y="15650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1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1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4675900" y="15650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42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42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2"/>
          <p:cNvSpPr/>
          <p:nvPr/>
        </p:nvSpPr>
        <p:spPr>
          <a:xfrm>
            <a:off x="4675900" y="4018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4675900" y="15650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3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3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4675900" y="4018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3"/>
          <p:cNvCxnSpPr/>
          <p:nvPr/>
        </p:nvCxnSpPr>
        <p:spPr>
          <a:xfrm>
            <a:off x="6231375" y="524850"/>
            <a:ext cx="333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3"/>
          <p:cNvSpPr txBox="1"/>
          <p:nvPr/>
        </p:nvSpPr>
        <p:spPr>
          <a:xfrm>
            <a:off x="6326800" y="1717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4675900" y="15650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44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4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4675900" y="7225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4"/>
          <p:cNvCxnSpPr/>
          <p:nvPr/>
        </p:nvCxnSpPr>
        <p:spPr>
          <a:xfrm>
            <a:off x="6231375" y="524850"/>
            <a:ext cx="333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4"/>
          <p:cNvSpPr txBox="1"/>
          <p:nvPr/>
        </p:nvSpPr>
        <p:spPr>
          <a:xfrm>
            <a:off x="6326800" y="1717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2" name="Google Shape;312;p44"/>
          <p:cNvCxnSpPr/>
          <p:nvPr/>
        </p:nvCxnSpPr>
        <p:spPr>
          <a:xfrm>
            <a:off x="6173850" y="813175"/>
            <a:ext cx="7731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44"/>
          <p:cNvSpPr txBox="1"/>
          <p:nvPr/>
        </p:nvSpPr>
        <p:spPr>
          <a:xfrm>
            <a:off x="6946950" y="46862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4675900" y="15650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45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5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4" name="Google Shape;324;p45"/>
          <p:cNvCxnSpPr/>
          <p:nvPr/>
        </p:nvCxnSpPr>
        <p:spPr>
          <a:xfrm>
            <a:off x="5601425" y="1655600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 txBox="1"/>
          <p:nvPr/>
        </p:nvSpPr>
        <p:spPr>
          <a:xfrm>
            <a:off x="6717900" y="1355000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6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6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6" name="Google Shape;336;p46"/>
          <p:cNvCxnSpPr/>
          <p:nvPr/>
        </p:nvCxnSpPr>
        <p:spPr>
          <a:xfrm>
            <a:off x="5601425" y="1655600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46"/>
          <p:cNvSpPr txBox="1"/>
          <p:nvPr/>
        </p:nvSpPr>
        <p:spPr>
          <a:xfrm>
            <a:off x="6717900" y="1355000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47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47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7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8" name="Google Shape;348;p47"/>
          <p:cNvCxnSpPr/>
          <p:nvPr/>
        </p:nvCxnSpPr>
        <p:spPr>
          <a:xfrm>
            <a:off x="5601425" y="1655600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7"/>
          <p:cNvSpPr txBox="1"/>
          <p:nvPr/>
        </p:nvSpPr>
        <p:spPr>
          <a:xfrm>
            <a:off x="6717900" y="1355000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4694975" y="4018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8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48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8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1" name="Google Shape;361;p48"/>
          <p:cNvCxnSpPr/>
          <p:nvPr/>
        </p:nvCxnSpPr>
        <p:spPr>
          <a:xfrm>
            <a:off x="5601425" y="1655600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48"/>
          <p:cNvSpPr txBox="1"/>
          <p:nvPr/>
        </p:nvSpPr>
        <p:spPr>
          <a:xfrm>
            <a:off x="6717900" y="1355000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48"/>
          <p:cNvSpPr/>
          <p:nvPr/>
        </p:nvSpPr>
        <p:spPr>
          <a:xfrm>
            <a:off x="4694975" y="4018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48"/>
          <p:cNvCxnSpPr/>
          <p:nvPr/>
        </p:nvCxnSpPr>
        <p:spPr>
          <a:xfrm>
            <a:off x="6231375" y="524850"/>
            <a:ext cx="333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8"/>
          <p:cNvSpPr txBox="1"/>
          <p:nvPr/>
        </p:nvSpPr>
        <p:spPr>
          <a:xfrm>
            <a:off x="6326800" y="1717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9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9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49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49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9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6" name="Google Shape;376;p49"/>
          <p:cNvCxnSpPr/>
          <p:nvPr/>
        </p:nvCxnSpPr>
        <p:spPr>
          <a:xfrm>
            <a:off x="5601425" y="1655600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49"/>
          <p:cNvSpPr txBox="1"/>
          <p:nvPr/>
        </p:nvSpPr>
        <p:spPr>
          <a:xfrm>
            <a:off x="6717900" y="1355000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4694975" y="7225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49"/>
          <p:cNvCxnSpPr/>
          <p:nvPr/>
        </p:nvCxnSpPr>
        <p:spPr>
          <a:xfrm>
            <a:off x="6231375" y="524850"/>
            <a:ext cx="333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49"/>
          <p:cNvSpPr txBox="1"/>
          <p:nvPr/>
        </p:nvSpPr>
        <p:spPr>
          <a:xfrm>
            <a:off x="6326800" y="1717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1" name="Google Shape;381;p49"/>
          <p:cNvCxnSpPr/>
          <p:nvPr/>
        </p:nvCxnSpPr>
        <p:spPr>
          <a:xfrm>
            <a:off x="6173850" y="813175"/>
            <a:ext cx="7731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49"/>
          <p:cNvSpPr txBox="1"/>
          <p:nvPr/>
        </p:nvSpPr>
        <p:spPr>
          <a:xfrm>
            <a:off x="6946950" y="46862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variable type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last module, you learned how to determine the type of a variable.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'int'&gt;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my_number = 50</a:t>
            </a:r>
            <a:endParaRPr b="1" sz="20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 type(my_number)</a:t>
            </a:r>
            <a:endParaRPr b="1" sz="2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5897375" y="813175"/>
            <a:ext cx="2232900" cy="293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process happens for each of the other two calls to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add_one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50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0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50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50"/>
          <p:cNvCxnSpPr/>
          <p:nvPr/>
        </p:nvCxnSpPr>
        <p:spPr>
          <a:xfrm>
            <a:off x="5601425" y="1378875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50"/>
          <p:cNvSpPr txBox="1"/>
          <p:nvPr/>
        </p:nvSpPr>
        <p:spPr>
          <a:xfrm>
            <a:off x="6441175" y="987675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3" name="Google Shape;393;p50"/>
          <p:cNvCxnSpPr/>
          <p:nvPr/>
        </p:nvCxnSpPr>
        <p:spPr>
          <a:xfrm>
            <a:off x="5601425" y="1655600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50"/>
          <p:cNvSpPr txBox="1"/>
          <p:nvPr/>
        </p:nvSpPr>
        <p:spPr>
          <a:xfrm>
            <a:off x="6717900" y="1355000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Google Shape;395;p50"/>
          <p:cNvCxnSpPr/>
          <p:nvPr/>
        </p:nvCxnSpPr>
        <p:spPr>
          <a:xfrm>
            <a:off x="5601425" y="1956200"/>
            <a:ext cx="10593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50"/>
          <p:cNvSpPr txBox="1"/>
          <p:nvPr/>
        </p:nvSpPr>
        <p:spPr>
          <a:xfrm>
            <a:off x="6717900" y="1655600"/>
            <a:ext cx="66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1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2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3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3"/>
          <p:cNvSpPr/>
          <p:nvPr/>
        </p:nvSpPr>
        <p:spPr>
          <a:xfrm>
            <a:off x="4694975" y="13547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4"/>
          <p:cNvSpPr/>
          <p:nvPr/>
        </p:nvSpPr>
        <p:spPr>
          <a:xfrm>
            <a:off x="4694975" y="135477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54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54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55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5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add_two(x)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55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5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55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55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8" name="Google Shape;448;p56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6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add_two(x)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56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6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56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56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56"/>
          <p:cNvSpPr/>
          <p:nvPr/>
        </p:nvSpPr>
        <p:spPr>
          <a:xfrm>
            <a:off x="4694975" y="3233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0" name="Google Shape;460;p57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7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add_two(x)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57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7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57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57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57"/>
          <p:cNvSpPr/>
          <p:nvPr/>
        </p:nvSpPr>
        <p:spPr>
          <a:xfrm>
            <a:off x="4694975" y="3233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57"/>
          <p:cNvCxnSpPr/>
          <p:nvPr/>
        </p:nvCxnSpPr>
        <p:spPr>
          <a:xfrm>
            <a:off x="5949800" y="41392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57"/>
          <p:cNvSpPr txBox="1"/>
          <p:nvPr/>
        </p:nvSpPr>
        <p:spPr>
          <a:xfrm>
            <a:off x="6131000" y="12295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58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8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add_two(x)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58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8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58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58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58"/>
          <p:cNvSpPr/>
          <p:nvPr/>
        </p:nvSpPr>
        <p:spPr>
          <a:xfrm>
            <a:off x="4694975" y="50465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58"/>
          <p:cNvCxnSpPr/>
          <p:nvPr/>
        </p:nvCxnSpPr>
        <p:spPr>
          <a:xfrm>
            <a:off x="5949800" y="41392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58"/>
          <p:cNvSpPr txBox="1"/>
          <p:nvPr/>
        </p:nvSpPr>
        <p:spPr>
          <a:xfrm>
            <a:off x="6131000" y="12295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3" name="Google Shape;483;p58"/>
          <p:cNvCxnSpPr/>
          <p:nvPr/>
        </p:nvCxnSpPr>
        <p:spPr>
          <a:xfrm>
            <a:off x="5849650" y="595250"/>
            <a:ext cx="4965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58"/>
          <p:cNvSpPr txBox="1"/>
          <p:nvPr/>
        </p:nvSpPr>
        <p:spPr>
          <a:xfrm>
            <a:off x="6307725" y="3806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59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9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add_two(x)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9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9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59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9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6" name="Google Shape;496;p59"/>
          <p:cNvCxnSpPr>
            <a:endCxn id="497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59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variable type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last module, you learned how to determine the type of a variable.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'int'&gt;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my_number = 50</a:t>
            </a:r>
            <a:endParaRPr b="1" sz="20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print type(my_number)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3" name="Google Shape;503;p60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0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multiply_by_three(x)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60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0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60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60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9" name="Google Shape;509;p60"/>
          <p:cNvCxnSpPr>
            <a:endCxn id="510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60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61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1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multiply_by_three(x)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61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1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p61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61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2" name="Google Shape;522;p61"/>
          <p:cNvCxnSpPr>
            <a:endCxn id="523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61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1"/>
          <p:cNvSpPr/>
          <p:nvPr/>
        </p:nvSpPr>
        <p:spPr>
          <a:xfrm>
            <a:off x="4694975" y="8577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62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2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multiply_by_three(x)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62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2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62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62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6" name="Google Shape;536;p62"/>
          <p:cNvCxnSpPr>
            <a:endCxn id="537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62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62"/>
          <p:cNvSpPr/>
          <p:nvPr/>
        </p:nvSpPr>
        <p:spPr>
          <a:xfrm>
            <a:off x="4694975" y="8577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62"/>
          <p:cNvCxnSpPr/>
          <p:nvPr/>
        </p:nvCxnSpPr>
        <p:spPr>
          <a:xfrm>
            <a:off x="6761300" y="941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62"/>
          <p:cNvSpPr txBox="1"/>
          <p:nvPr/>
        </p:nvSpPr>
        <p:spPr>
          <a:xfrm>
            <a:off x="6942500" y="6504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63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3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multiply_by_three(x)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63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3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63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63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2" name="Google Shape;552;p63"/>
          <p:cNvCxnSpPr>
            <a:endCxn id="553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63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63"/>
          <p:cNvSpPr/>
          <p:nvPr/>
        </p:nvSpPr>
        <p:spPr>
          <a:xfrm>
            <a:off x="4694975" y="9891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63"/>
          <p:cNvCxnSpPr/>
          <p:nvPr/>
        </p:nvCxnSpPr>
        <p:spPr>
          <a:xfrm>
            <a:off x="6761300" y="941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63"/>
          <p:cNvSpPr txBox="1"/>
          <p:nvPr/>
        </p:nvSpPr>
        <p:spPr>
          <a:xfrm>
            <a:off x="6942500" y="6504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7" name="Google Shape;557;p63"/>
          <p:cNvCxnSpPr/>
          <p:nvPr/>
        </p:nvCxnSpPr>
        <p:spPr>
          <a:xfrm>
            <a:off x="5901850" y="1079700"/>
            <a:ext cx="4059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63"/>
          <p:cNvSpPr txBox="1"/>
          <p:nvPr/>
        </p:nvSpPr>
        <p:spPr>
          <a:xfrm>
            <a:off x="6307750" y="941375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4" name="Google Shape;564;p64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4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</a:t>
            </a: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multiply_by_three(x)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64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4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8" name="Google Shape;568;p64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64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0" name="Google Shape;570;p64"/>
          <p:cNvCxnSpPr>
            <a:endCxn id="571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64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2" name="Google Shape;572;p64"/>
          <p:cNvCxnSpPr/>
          <p:nvPr/>
        </p:nvCxnSpPr>
        <p:spPr>
          <a:xfrm>
            <a:off x="6942500" y="1600200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64"/>
          <p:cNvSpPr txBox="1"/>
          <p:nvPr/>
        </p:nvSpPr>
        <p:spPr>
          <a:xfrm>
            <a:off x="8091975" y="1612725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9" name="Google Shape;579;p65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5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65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5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Google Shape;583;p65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65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5" name="Google Shape;585;p65"/>
          <p:cNvCxnSpPr>
            <a:endCxn id="586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65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>
            <a:off x="6942500" y="1600200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65"/>
          <p:cNvSpPr txBox="1"/>
          <p:nvPr/>
        </p:nvSpPr>
        <p:spPr>
          <a:xfrm>
            <a:off x="8091975" y="1612725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features a function calling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4" name="Google Shape;594;p66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6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66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6"/>
          <p:cNvSpPr/>
          <p:nvPr/>
        </p:nvSpPr>
        <p:spPr>
          <a:xfrm>
            <a:off x="4694975" y="1506900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8" name="Google Shape;598;p66"/>
          <p:cNvCxnSpPr/>
          <p:nvPr/>
        </p:nvCxnSpPr>
        <p:spPr>
          <a:xfrm>
            <a:off x="6260000" y="1445375"/>
            <a:ext cx="18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66"/>
          <p:cNvSpPr txBox="1"/>
          <p:nvPr/>
        </p:nvSpPr>
        <p:spPr>
          <a:xfrm>
            <a:off x="6441200" y="11253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0" name="Google Shape;600;p66"/>
          <p:cNvCxnSpPr>
            <a:endCxn id="601" idx="0"/>
          </p:cNvCxnSpPr>
          <p:nvPr/>
        </p:nvCxnSpPr>
        <p:spPr>
          <a:xfrm>
            <a:off x="5901838" y="1600200"/>
            <a:ext cx="802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66"/>
          <p:cNvSpPr txBox="1"/>
          <p:nvPr/>
        </p:nvSpPr>
        <p:spPr>
          <a:xfrm>
            <a:off x="6346138" y="1600200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2" name="Google Shape;602;p66"/>
          <p:cNvCxnSpPr/>
          <p:nvPr/>
        </p:nvCxnSpPr>
        <p:spPr>
          <a:xfrm>
            <a:off x="6942500" y="1600200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66"/>
          <p:cNvSpPr txBox="1"/>
          <p:nvPr/>
        </p:nvSpPr>
        <p:spPr>
          <a:xfrm>
            <a:off x="8091975" y="1612725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4" name="Google Shape;604;p66"/>
          <p:cNvCxnSpPr/>
          <p:nvPr/>
        </p:nvCxnSpPr>
        <p:spPr>
          <a:xfrm rot="10800000">
            <a:off x="6260000" y="1776675"/>
            <a:ext cx="21375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66"/>
          <p:cNvSpPr txBox="1"/>
          <p:nvPr/>
        </p:nvSpPr>
        <p:spPr>
          <a:xfrm>
            <a:off x="7576500" y="1736775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7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calling functions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Phew! That was a lot of work for one small Python program.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Of course, Python does all this in the blink of an eye.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1" name="Google Shape;611;p67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7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add_two(x):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+ 2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multiply_by_three(x):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x * 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add_two(x) + multiply_by_three(x)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print my_function(12)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67"/>
          <p:cNvSpPr/>
          <p:nvPr/>
        </p:nvSpPr>
        <p:spPr>
          <a:xfrm>
            <a:off x="4694975" y="1860825"/>
            <a:ext cx="2481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4" name="Google Shape;614;p67"/>
          <p:cNvCxnSpPr/>
          <p:nvPr/>
        </p:nvCxnSpPr>
        <p:spPr>
          <a:xfrm rot="10800000">
            <a:off x="5448875" y="1951425"/>
            <a:ext cx="12978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67"/>
          <p:cNvSpPr txBox="1"/>
          <p:nvPr/>
        </p:nvSpPr>
        <p:spPr>
          <a:xfrm>
            <a:off x="6159625" y="1976263"/>
            <a:ext cx="71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" name="Google Shape;620;p68"/>
          <p:cNvGraphicFramePr/>
          <p:nvPr/>
        </p:nvGraphicFramePr>
        <p:xfrm>
          <a:off x="165050" y="13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{88FFA7A3-8CEE-4EC5-90F5-F60EBB8E3518}</a:tableStyleId>
              </a:tblPr>
              <a:tblGrid>
                <a:gridCol w="4742550"/>
                <a:gridCol w="4071350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endParaRPr b="1" i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Sends an element out of a function to be used in the rest of the code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function_name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Prints the return value from a function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 </a:t>
                      </a:r>
                      <a:r>
                        <a:rPr b="1"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b="1" i="1"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function_name</a:t>
                      </a:r>
                      <a:r>
                        <a:rPr b="1"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b="1"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Saves the return value from a function inside a variable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1" name="Google Shape;621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variable type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act as both a function call and a value in this example?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'int'&gt;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my_number = 50</a:t>
            </a:r>
            <a:endParaRPr b="1" sz="20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print type(my_number)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840125" y="1269175"/>
            <a:ext cx="1011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variable type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a special kind of function - a function that has a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'int'&gt;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my_number = 50</a:t>
            </a:r>
            <a:endParaRPr b="1" sz="20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print type(my_number)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"&lt;class 'int'&gt;"</a:t>
            </a:r>
            <a:endParaRPr b="1" sz="2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>
            <a:off x="6874587" y="1221570"/>
            <a:ext cx="0" cy="49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6"/>
          <p:cNvCxnSpPr/>
          <p:nvPr/>
        </p:nvCxnSpPr>
        <p:spPr>
          <a:xfrm>
            <a:off x="5810075" y="957525"/>
            <a:ext cx="2401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variable type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sort of like how the Python interpreter replaces mathematical expressions with their values.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4875375" y="26051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4875375" y="228750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my_number = 50</a:t>
            </a:r>
            <a:endParaRPr b="1" sz="20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print 2 + 3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" name="Google Shape;153;p27"/>
          <p:cNvCxnSpPr/>
          <p:nvPr/>
        </p:nvCxnSpPr>
        <p:spPr>
          <a:xfrm>
            <a:off x="6250400" y="1174675"/>
            <a:ext cx="0" cy="65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5796800" y="980325"/>
            <a:ext cx="9072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get_a_number():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 10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get_a_number():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 10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x = get_a_number()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