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Satisfy"/>
      <p:regular r:id="rId18"/>
    </p:embeddedFont>
    <p:embeddedFont>
      <p:font typeface="Lemon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18F3DE6-3309-4EF0-A94B-43D4F4F78060}">
  <a:tblStyle styleId="{A18F3DE6-3309-4EF0-A94B-43D4F4F780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mon-regular.fntdata"/><Relationship Id="rId6" Type="http://schemas.openxmlformats.org/officeDocument/2006/relationships/slide" Target="slides/slide1.xml"/><Relationship Id="rId18" Type="http://schemas.openxmlformats.org/officeDocument/2006/relationships/font" Target="fonts/Satisf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there. I'd like to talk a bit about another use of the Python keyword "in".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4a65fed6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4a65fe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last module, we saw how to write a for loop that goes one character at a time through a string.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4a947e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4a947e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thing that has been common to both types of for loops we've covered is the keyword "in".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for loop always looks something like "for something in something else". The "something else" can be a call to range, or it can be a string.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4a947e4f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4a947e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use the word "in" in an if statement to determine if a particular letter is in a 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example, the "if" statement checks if a lowercase h is in the string 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"h" is, in fact, in the word "hi", the condition of this if statement evaluates to True, and the body of the if statement runs.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4a947e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4a947e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put a literal string to the left of the word "in" to test if it's in a string.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4a947e4f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4a947e4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string to the left of "in" doesn't actually have to be just one character. It can be a multi-character 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Thus, the word "in" can be used to detect if one string is a SUBSTRING of another 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case, "hi" is a substring of "hi" - a string is always a substring of itself.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4a947e4f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4a947e4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Here's another example, where we can see that "th" is a substring of "hi there!"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d102c14e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d102c14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 2">
  <p:cSld name="CUSTOM_5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1" name="Google Shape;5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 copy">
  <p:cSld name="CUSTOM_5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">
  <p:cSld name="CUSTOM_6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callout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ing code ">
  <p:cSld name="CUSTOM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45" name="Google Shape;4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Intro to CS in Python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/>
              <a:t> Keyword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Review: </a:t>
            </a: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Strings and For Loops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436350" y="1383300"/>
            <a:ext cx="82713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s = "hi"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for letter</a:t>
            </a: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 in s</a:t>
            </a: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print letter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2"/>
          <p:cNvSpPr/>
          <p:nvPr/>
        </p:nvSpPr>
        <p:spPr>
          <a:xfrm>
            <a:off x="5249200" y="1479625"/>
            <a:ext cx="3311400" cy="352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b="1" lang="en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Keyword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436350" y="1383300"/>
            <a:ext cx="82713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s = "hi"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for letter </a:t>
            </a:r>
            <a:r>
              <a:rPr b="1" lang="en" sz="2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 s: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print letter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5249200" y="1479625"/>
            <a:ext cx="3311400" cy="352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b="1" lang="en" sz="3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Keyword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436350" y="1383300"/>
            <a:ext cx="82713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s = "hi"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letter = "h"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b="1" lang="en" sz="2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 s: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print "Found h!"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5249200" y="1479625"/>
            <a:ext cx="3311400" cy="352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Found h!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b="1" lang="en" sz="3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Keyword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36350" y="1383300"/>
            <a:ext cx="82713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s = "hi"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 sz="2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"h"</a:t>
            </a: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 in s: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print "Found h!"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5249200" y="1479625"/>
            <a:ext cx="3311400" cy="352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Found h!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b="1" lang="en" sz="3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Keyword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36350" y="1383300"/>
            <a:ext cx="82713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s = "hi"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 sz="2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 in s: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print "Found </a:t>
            </a:r>
            <a:r>
              <a:rPr b="1" lang="en" sz="2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hi!</a:t>
            </a: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5249200" y="1479625"/>
            <a:ext cx="3311400" cy="352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Found hi!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b="1" lang="en" sz="3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Keyword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436350" y="1383300"/>
            <a:ext cx="82713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b="1" lang="en" sz="2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"hi there!"</a:t>
            </a:r>
            <a:endParaRPr b="1" sz="26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 sz="2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"th"</a:t>
            </a: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 in s: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    print "Found </a:t>
            </a:r>
            <a:r>
              <a:rPr b="1" lang="en" sz="2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!"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5249200" y="1479625"/>
            <a:ext cx="3311400" cy="352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Found th!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28"/>
          <p:cNvGraphicFramePr/>
          <p:nvPr/>
        </p:nvGraphicFramePr>
        <p:xfrm>
          <a:off x="165050" y="184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{A18F3DE6-3309-4EF0-A94B-43D4F4F78060}</a:tableStyleId>
              </a:tblPr>
              <a:tblGrid>
                <a:gridCol w="4484425"/>
                <a:gridCol w="4329475"/>
              </a:tblGrid>
              <a:tr h="5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Command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does it do?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i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variable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 </a:t>
                      </a:r>
                      <a:r>
                        <a:rPr b="1" i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element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Completes code if a variable is found at an index value in an element</a:t>
                      </a:r>
                      <a:endParaRPr sz="24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Google Shape;160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Commands learned this lesson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