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roxima Nova"/>
      <p:regular r:id="rId35"/>
      <p:bold r:id="rId36"/>
      <p:italic r:id="rId37"/>
      <p:boldItalic r:id="rId38"/>
    </p:embeddedFont>
    <p:embeddedFont>
      <p:font typeface="Satisfy"/>
      <p:regular r:id="rId39"/>
    </p:embeddedFont>
    <p:embeddedFont>
      <p:font typeface="Lemon"/>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CFAE8B-A4EE-43A1-892D-6637A40DB9C6}">
  <a:tblStyle styleId="{2ECFAE8B-A4EE-43A1-892D-6637A40DB9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mon-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italic.fntdata"/><Relationship Id="rId14" Type="http://schemas.openxmlformats.org/officeDocument/2006/relationships/slide" Target="slides/slide8.xml"/><Relationship Id="rId36" Type="http://schemas.openxmlformats.org/officeDocument/2006/relationships/font" Target="fonts/ProximaNova-bold.fntdata"/><Relationship Id="rId17" Type="http://schemas.openxmlformats.org/officeDocument/2006/relationships/slide" Target="slides/slide11.xml"/><Relationship Id="rId39" Type="http://schemas.openxmlformats.org/officeDocument/2006/relationships/font" Target="fonts/Satisfy-regular.fntdata"/><Relationship Id="rId16" Type="http://schemas.openxmlformats.org/officeDocument/2006/relationships/slide" Target="slides/slide10.xml"/><Relationship Id="rId38" Type="http://schemas.openxmlformats.org/officeDocument/2006/relationships/font" Target="fonts/ProximaNov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8b7bb228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8b7bb228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lesson we'll learn about the role that Artificial Intelligence plays in gaming.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8b7bb228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8b7bb228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types of algorithms are commonly used in action games, where users are interacting with NPCs designed to respond to users. One of the more popular games that uses FSM systems is Assassin's Creed.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8b7bb228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8b7bb228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assassin's</a:t>
            </a:r>
            <a:r>
              <a:rPr lang="en"/>
              <a:t> creed, most NPC's start by wandering around their designated area in the game. Wandering is considered a state, or condition, of the NPC. They remain in this state until they are prompted to transition to another state.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8b7bb228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8b7bb228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instance, if a user becomes spotted by a wandering NPC, the NPC might transition to attack state, where the NPC is programmed to shoot, attack or engage with the user in sight.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8b7bb2289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8b7bb2289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user escapes the line of site or moves far enough away from the NPC's designated location, the NPC may return back to its initial state and wander the map.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8b7bb2289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8b7bb2289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Alternatively, the NPC could move to the Evade state if it runs low on health.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8b7bb2289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8b7bb2289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back to Wander if it regains a certain amount of health. The NPC is constantly checking its current state and its "surroundings" to determine if it should remain in its current state, or transition to another.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78b7bb228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8b7bb228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name suggests, NPCs are limited to a finite number of possible states, each that has been programmed by a game developer.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FSM's enhance the realistic nature of games, they can often be predictable. Once a gamer recognizes the patterns that NPC's follow, it can become easy to predict how an NPC will react, making game play less realistic and prescribed.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8b7bb228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8b7bb228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more sophisticated approach to emulating human behavior is the use of search tree algorithms in games.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8b7bb2289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8b7bb2289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Trees enable NPCs to consider all possible moves and respond optimally.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8b7bb2289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8b7bb2289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go back to our chess example - we don't want to play a game where the computer is making random decisions about where to go. Search trees are often used in strategy games because the computer will make decisions based on the optimal next play.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8b7bb228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8b7bb228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are probably aware, gaming is an increasingly popular way for people to spend their time. In 2019, studies found that over 164 million Americans play video games of any kind. It's estimated that over 2.4 billion people worldwide play video games as well!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8b7bb2289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8b7bb2289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user makes their move,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78b7bb2289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8b7bb2289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computer will search all possible moves and determine which one is best in order for the computer to win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8b7bb2289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8b7bb2289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it finds that optimal move, it will then go ahead and take their turn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8b7bb2289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8b7bb2289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wait for the user to make another move, and repeat the process over again. In contrast to FSM systems, search trees allow NPC's to anticipate what a user might do and responds after considering all of the options available.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78b7bb2289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8b7bb2289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note that finding the optimal answer is not always the best course of action. If a computer is always playing optimally, then it's impossible to beat it - It's always going to make the right move! Even if you were playing a perfect game, the end result would best be a tie.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78b7bb2289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78b7bb2289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turns out games aren't fun if they aren't beatable! As a result, AI in gaming is a bit different than in other fields, where we are always looking to optimize our results. In gaming, our algorithms need to be sophisticated enough that they appear to be realistic, but simple enough that they are enjoyable for users who are interacting with it.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78b7bb2289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78b7bb2289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unit, you will get a chance to build your own version of an unbeatable Tic Tac Toe game and then a beatable version of the game using search tree algorithms!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8b7bb2289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8b7bb2289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end of this unit, your program will be able to search all possible Tic Tac Toe moves, and determine which is the best move for the computer!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78b7bb2289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78b7bb2289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 bit more about AI in gaming, it's your turn to explore!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8b7bb22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b7bb22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matter what game you or your friends are playing, chances are it was built using computer science. From the earliest gaming consoles to your current phone, games rely on computer science to create graphics, enable character movement, and control interactions between the computer and the user.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8b7bb228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b7bb228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AI is used in gaming in a variety of ways, this lesson and the module at large will focus on the ways that Artificial Intelligence is used to enhance computer and user interactions.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8b7bb228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b7bb228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consider a game of chess. If someone wanted to program a useable game of chess, it's necessary that they create a computer player that can respond to moves made by a user - otherwise the game wouldn't be very fun if you didn't have a partner to play with!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8b7bb228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8b7bb228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basic version of this game would be to create a computer player that randomly makes moves in response to the user. The inherent problem with this version of the game is that the computer may make illogical moves that will lead to them losing. In this example, the computer randomly decides to move it's Knight into a space where it can be taken by a pawn.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Games like these aren't fun or realistic because the object for both players is to beat the other! If one of the players isn't "programmed" to play to win, then the inherent challenge or purpose of the game isn't being realized completely.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8b7bb228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8b7bb228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is used in gaming to create adaptive and intelligent computer programs that behave similarly to human beings by assessing the current state of the game and making predictions about what the user might do in response to a move that they'll make.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8b7bb228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8b7bb228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simplest implementation of this in gaming is the use of a Finite State Machine algorithm.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8b7bb228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8b7bb228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Finite State Machines generate reactions from non-player characters, or NPCs, based on a preset list of possible interactions.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6"/>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6"/>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6"/>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6"/>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6"/>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6"/>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6"/>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{2ECFAE8B-A4EE-43A1-892D-6637A40DB9C6}</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5" name="Google Shape;11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6"/>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3.png"/><Relationship Id="rId13" Type="http://schemas.openxmlformats.org/officeDocument/2006/relationships/image" Target="../media/image25.png"/><Relationship Id="rId12" Type="http://schemas.openxmlformats.org/officeDocument/2006/relationships/image" Target="../media/image21.png"/><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7.png"/><Relationship Id="rId15" Type="http://schemas.openxmlformats.org/officeDocument/2006/relationships/image" Target="../media/image29.png"/><Relationship Id="rId1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3.png"/><Relationship Id="rId13" Type="http://schemas.openxmlformats.org/officeDocument/2006/relationships/image" Target="../media/image25.png"/><Relationship Id="rId12" Type="http://schemas.openxmlformats.org/officeDocument/2006/relationships/image" Target="../media/image21.png"/><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7.png"/><Relationship Id="rId15" Type="http://schemas.openxmlformats.org/officeDocument/2006/relationships/image" Target="../media/image29.png"/><Relationship Id="rId1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2.png"/></Relationships>
</file>

<file path=ppt/slides/_rels/slide21.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3.png"/><Relationship Id="rId13" Type="http://schemas.openxmlformats.org/officeDocument/2006/relationships/image" Target="../media/image25.png"/><Relationship Id="rId12" Type="http://schemas.openxmlformats.org/officeDocument/2006/relationships/image" Target="../media/image21.png"/><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7.png"/><Relationship Id="rId15" Type="http://schemas.openxmlformats.org/officeDocument/2006/relationships/image" Target="../media/image29.png"/><Relationship Id="rId1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3.png"/><Relationship Id="rId13" Type="http://schemas.openxmlformats.org/officeDocument/2006/relationships/image" Target="../media/image25.png"/><Relationship Id="rId12" Type="http://schemas.openxmlformats.org/officeDocument/2006/relationships/image" Target="../media/image21.png"/><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7.png"/><Relationship Id="rId15" Type="http://schemas.openxmlformats.org/officeDocument/2006/relationships/image" Target="../media/image29.png"/><Relationship Id="rId1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2.png"/></Relationships>
</file>

<file path=ppt/slides/_rels/slide23.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3.png"/><Relationship Id="rId13" Type="http://schemas.openxmlformats.org/officeDocument/2006/relationships/image" Target="../media/image25.png"/><Relationship Id="rId12" Type="http://schemas.openxmlformats.org/officeDocument/2006/relationships/image" Target="../media/image21.png"/><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7.png"/><Relationship Id="rId15" Type="http://schemas.openxmlformats.org/officeDocument/2006/relationships/image" Target="../media/image29.png"/><Relationship Id="rId1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9.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3.png"/><Relationship Id="rId13" Type="http://schemas.openxmlformats.org/officeDocument/2006/relationships/image" Target="../media/image25.png"/><Relationship Id="rId12" Type="http://schemas.openxmlformats.org/officeDocument/2006/relationships/image" Target="../media/image21.png"/><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7.png"/><Relationship Id="rId15" Type="http://schemas.openxmlformats.org/officeDocument/2006/relationships/image" Target="../media/image29.png"/><Relationship Id="rId1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2.png"/></Relationships>
</file>

<file path=ppt/slides/_rels/slide6.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3.png"/><Relationship Id="rId13" Type="http://schemas.openxmlformats.org/officeDocument/2006/relationships/image" Target="../media/image25.png"/><Relationship Id="rId12" Type="http://schemas.openxmlformats.org/officeDocument/2006/relationships/image" Target="../media/image21.png"/><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7.png"/><Relationship Id="rId15" Type="http://schemas.openxmlformats.org/officeDocument/2006/relationships/image" Target="../media/image29.png"/><Relationship Id="rId1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0" name="Shape 120"/>
        <p:cNvGrpSpPr/>
        <p:nvPr/>
      </p:nvGrpSpPr>
      <p:grpSpPr>
        <a:xfrm>
          <a:off x="0" y="0"/>
          <a:ext cx="0" cy="0"/>
          <a:chOff x="0" y="0"/>
          <a:chExt cx="0" cy="0"/>
        </a:xfrm>
      </p:grpSpPr>
      <p:sp>
        <p:nvSpPr>
          <p:cNvPr id="121" name="Google Shape;121;p2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Artificial Intelligence in Gaming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FSM in Action</a:t>
            </a:r>
            <a:endParaRPr/>
          </a:p>
        </p:txBody>
      </p:sp>
      <p:sp>
        <p:nvSpPr>
          <p:cNvPr id="254" name="Google Shape;254;p33"/>
          <p:cNvSpPr txBox="1"/>
          <p:nvPr>
            <p:ph idx="1" type="body"/>
          </p:nvPr>
        </p:nvSpPr>
        <p:spPr>
          <a:xfrm>
            <a:off x="2699075" y="1452625"/>
            <a:ext cx="62385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Finite State Machines are commonly used in action games.</a:t>
            </a:r>
            <a:endParaRPr sz="2600">
              <a:solidFill>
                <a:srgbClr val="000000"/>
              </a:solidFill>
            </a:endParaRPr>
          </a:p>
        </p:txBody>
      </p:sp>
      <p:pic>
        <p:nvPicPr>
          <p:cNvPr id="255" name="Google Shape;255;p33"/>
          <p:cNvPicPr preferRelativeResize="0"/>
          <p:nvPr/>
        </p:nvPicPr>
        <p:blipFill>
          <a:blip r:embed="rId3">
            <a:alphaModFix/>
          </a:blip>
          <a:stretch>
            <a:fillRect/>
          </a:stretch>
        </p:blipFill>
        <p:spPr>
          <a:xfrm>
            <a:off x="251825" y="1617362"/>
            <a:ext cx="2402000" cy="309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FSM in Action</a:t>
            </a:r>
            <a:endParaRPr/>
          </a:p>
        </p:txBody>
      </p:sp>
      <p:sp>
        <p:nvSpPr>
          <p:cNvPr id="261" name="Google Shape;261;p34"/>
          <p:cNvSpPr txBox="1"/>
          <p:nvPr>
            <p:ph idx="1" type="body"/>
          </p:nvPr>
        </p:nvSpPr>
        <p:spPr>
          <a:xfrm>
            <a:off x="2699075" y="1452625"/>
            <a:ext cx="62385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Finite State Machines are commonly used in action games.</a:t>
            </a:r>
            <a:endParaRPr sz="2600">
              <a:solidFill>
                <a:srgbClr val="000000"/>
              </a:solidFill>
            </a:endParaRPr>
          </a:p>
        </p:txBody>
      </p:sp>
      <p:sp>
        <p:nvSpPr>
          <p:cNvPr id="262" name="Google Shape;262;p34"/>
          <p:cNvSpPr/>
          <p:nvPr/>
        </p:nvSpPr>
        <p:spPr>
          <a:xfrm>
            <a:off x="4990725" y="2813650"/>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Wander</a:t>
            </a:r>
            <a:endParaRPr b="1"/>
          </a:p>
        </p:txBody>
      </p:sp>
      <p:sp>
        <p:nvSpPr>
          <p:cNvPr id="263" name="Google Shape;263;p34"/>
          <p:cNvSpPr txBox="1"/>
          <p:nvPr/>
        </p:nvSpPr>
        <p:spPr>
          <a:xfrm>
            <a:off x="7205425" y="2495175"/>
            <a:ext cx="1455300" cy="6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NPCs start in an </a:t>
            </a:r>
            <a:r>
              <a:rPr b="1" lang="en">
                <a:latin typeface="Proxima Nova"/>
                <a:ea typeface="Proxima Nova"/>
                <a:cs typeface="Proxima Nova"/>
                <a:sym typeface="Proxima Nova"/>
              </a:rPr>
              <a:t>initial state.</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They remain in this state until prompted to </a:t>
            </a:r>
            <a:r>
              <a:rPr b="1" lang="en">
                <a:latin typeface="Proxima Nova"/>
                <a:ea typeface="Proxima Nova"/>
                <a:cs typeface="Proxima Nova"/>
                <a:sym typeface="Proxima Nova"/>
              </a:rPr>
              <a:t>transition.</a:t>
            </a:r>
            <a:endParaRPr b="1">
              <a:latin typeface="Proxima Nova"/>
              <a:ea typeface="Proxima Nova"/>
              <a:cs typeface="Proxima Nova"/>
              <a:sym typeface="Proxima Nova"/>
            </a:endParaRPr>
          </a:p>
        </p:txBody>
      </p:sp>
      <p:cxnSp>
        <p:nvCxnSpPr>
          <p:cNvPr id="264" name="Google Shape;264;p34"/>
          <p:cNvCxnSpPr>
            <a:stCxn id="263" idx="1"/>
            <a:endCxn id="262" idx="3"/>
          </p:cNvCxnSpPr>
          <p:nvPr/>
        </p:nvCxnSpPr>
        <p:spPr>
          <a:xfrm flipH="1">
            <a:off x="6531325" y="2800725"/>
            <a:ext cx="674100" cy="350400"/>
          </a:xfrm>
          <a:prstGeom prst="straightConnector1">
            <a:avLst/>
          </a:prstGeom>
          <a:noFill/>
          <a:ln cap="flat" cmpd="sng" w="9525">
            <a:solidFill>
              <a:schemeClr val="dk2"/>
            </a:solidFill>
            <a:prstDash val="solid"/>
            <a:round/>
            <a:headEnd len="med" w="med" type="none"/>
            <a:tailEnd len="med" w="med" type="triangle"/>
          </a:ln>
        </p:spPr>
      </p:cxnSp>
      <p:pic>
        <p:nvPicPr>
          <p:cNvPr id="265" name="Google Shape;265;p34"/>
          <p:cNvPicPr preferRelativeResize="0"/>
          <p:nvPr/>
        </p:nvPicPr>
        <p:blipFill>
          <a:blip r:embed="rId3">
            <a:alphaModFix/>
          </a:blip>
          <a:stretch>
            <a:fillRect/>
          </a:stretch>
        </p:blipFill>
        <p:spPr>
          <a:xfrm>
            <a:off x="251825" y="1617362"/>
            <a:ext cx="2402000" cy="309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FSM in Action</a:t>
            </a:r>
            <a:endParaRPr/>
          </a:p>
        </p:txBody>
      </p:sp>
      <p:sp>
        <p:nvSpPr>
          <p:cNvPr id="271" name="Google Shape;271;p35"/>
          <p:cNvSpPr txBox="1"/>
          <p:nvPr>
            <p:ph idx="1" type="body"/>
          </p:nvPr>
        </p:nvSpPr>
        <p:spPr>
          <a:xfrm>
            <a:off x="2699075" y="1452625"/>
            <a:ext cx="6238500" cy="104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Finite State Machines are commonly used in action games.</a:t>
            </a:r>
            <a:endParaRPr sz="2600">
              <a:solidFill>
                <a:srgbClr val="000000"/>
              </a:solidFill>
            </a:endParaRPr>
          </a:p>
        </p:txBody>
      </p:sp>
      <p:sp>
        <p:nvSpPr>
          <p:cNvPr id="272" name="Google Shape;272;p35"/>
          <p:cNvSpPr/>
          <p:nvPr/>
        </p:nvSpPr>
        <p:spPr>
          <a:xfrm>
            <a:off x="4990725" y="2813650"/>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Wander</a:t>
            </a:r>
            <a:endParaRPr b="1"/>
          </a:p>
        </p:txBody>
      </p:sp>
      <p:sp>
        <p:nvSpPr>
          <p:cNvPr id="273" name="Google Shape;273;p35"/>
          <p:cNvSpPr txBox="1"/>
          <p:nvPr/>
        </p:nvSpPr>
        <p:spPr>
          <a:xfrm>
            <a:off x="3331200" y="2973025"/>
            <a:ext cx="1228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Enemy in sight</a:t>
            </a:r>
            <a:endParaRPr sz="1200">
              <a:latin typeface="Proxima Nova"/>
              <a:ea typeface="Proxima Nova"/>
              <a:cs typeface="Proxima Nova"/>
              <a:sym typeface="Proxima Nova"/>
            </a:endParaRPr>
          </a:p>
        </p:txBody>
      </p:sp>
      <p:cxnSp>
        <p:nvCxnSpPr>
          <p:cNvPr id="274" name="Google Shape;274;p35"/>
          <p:cNvCxnSpPr>
            <a:stCxn id="272" idx="1"/>
            <a:endCxn id="275" idx="0"/>
          </p:cNvCxnSpPr>
          <p:nvPr/>
        </p:nvCxnSpPr>
        <p:spPr>
          <a:xfrm flipH="1">
            <a:off x="3762225" y="3151000"/>
            <a:ext cx="1228500" cy="3639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35"/>
          <p:cNvSpPr/>
          <p:nvPr/>
        </p:nvSpPr>
        <p:spPr>
          <a:xfrm>
            <a:off x="2992075" y="3514769"/>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Attack</a:t>
            </a:r>
            <a:endParaRPr b="1"/>
          </a:p>
        </p:txBody>
      </p:sp>
      <p:pic>
        <p:nvPicPr>
          <p:cNvPr id="276" name="Google Shape;276;p35"/>
          <p:cNvPicPr preferRelativeResize="0"/>
          <p:nvPr/>
        </p:nvPicPr>
        <p:blipFill>
          <a:blip r:embed="rId3">
            <a:alphaModFix/>
          </a:blip>
          <a:stretch>
            <a:fillRect/>
          </a:stretch>
        </p:blipFill>
        <p:spPr>
          <a:xfrm>
            <a:off x="251825" y="1617362"/>
            <a:ext cx="2402000" cy="309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FSM in Action</a:t>
            </a:r>
            <a:endParaRPr/>
          </a:p>
        </p:txBody>
      </p:sp>
      <p:sp>
        <p:nvSpPr>
          <p:cNvPr id="282" name="Google Shape;282;p36"/>
          <p:cNvSpPr txBox="1"/>
          <p:nvPr>
            <p:ph idx="1" type="body"/>
          </p:nvPr>
        </p:nvSpPr>
        <p:spPr>
          <a:xfrm>
            <a:off x="2699075" y="1452625"/>
            <a:ext cx="6238500" cy="104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Finite State Machines are commonly used in action games.</a:t>
            </a:r>
            <a:endParaRPr sz="2600">
              <a:solidFill>
                <a:srgbClr val="000000"/>
              </a:solidFill>
            </a:endParaRPr>
          </a:p>
        </p:txBody>
      </p:sp>
      <p:sp>
        <p:nvSpPr>
          <p:cNvPr id="283" name="Google Shape;283;p36"/>
          <p:cNvSpPr/>
          <p:nvPr/>
        </p:nvSpPr>
        <p:spPr>
          <a:xfrm>
            <a:off x="4990725" y="2813650"/>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Wander</a:t>
            </a:r>
            <a:endParaRPr b="1"/>
          </a:p>
        </p:txBody>
      </p:sp>
      <p:cxnSp>
        <p:nvCxnSpPr>
          <p:cNvPr id="284" name="Google Shape;284;p36"/>
          <p:cNvCxnSpPr>
            <a:stCxn id="283" idx="1"/>
            <a:endCxn id="285" idx="0"/>
          </p:cNvCxnSpPr>
          <p:nvPr/>
        </p:nvCxnSpPr>
        <p:spPr>
          <a:xfrm flipH="1">
            <a:off x="3762225" y="3151000"/>
            <a:ext cx="1228500" cy="363900"/>
          </a:xfrm>
          <a:prstGeom prst="straightConnector1">
            <a:avLst/>
          </a:prstGeom>
          <a:noFill/>
          <a:ln cap="flat" cmpd="sng" w="9525">
            <a:solidFill>
              <a:schemeClr val="dk2"/>
            </a:solidFill>
            <a:prstDash val="solid"/>
            <a:round/>
            <a:headEnd len="med" w="med" type="none"/>
            <a:tailEnd len="med" w="med" type="triangle"/>
          </a:ln>
        </p:spPr>
      </p:cxnSp>
      <p:sp>
        <p:nvSpPr>
          <p:cNvPr id="285" name="Google Shape;285;p36"/>
          <p:cNvSpPr/>
          <p:nvPr/>
        </p:nvSpPr>
        <p:spPr>
          <a:xfrm>
            <a:off x="2992075" y="3514769"/>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Attack</a:t>
            </a:r>
            <a:endParaRPr b="1"/>
          </a:p>
        </p:txBody>
      </p:sp>
      <p:cxnSp>
        <p:nvCxnSpPr>
          <p:cNvPr id="286" name="Google Shape;286;p36"/>
          <p:cNvCxnSpPr>
            <a:stCxn id="285" idx="3"/>
            <a:endCxn id="283" idx="2"/>
          </p:cNvCxnSpPr>
          <p:nvPr/>
        </p:nvCxnSpPr>
        <p:spPr>
          <a:xfrm flipH="1" rot="10800000">
            <a:off x="4532575" y="3488219"/>
            <a:ext cx="1228500" cy="36390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36"/>
          <p:cNvSpPr txBox="1"/>
          <p:nvPr/>
        </p:nvSpPr>
        <p:spPr>
          <a:xfrm>
            <a:off x="4965925" y="3661075"/>
            <a:ext cx="1252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Enemy escapes</a:t>
            </a:r>
            <a:endParaRPr sz="1200">
              <a:latin typeface="Proxima Nova"/>
              <a:ea typeface="Proxima Nova"/>
              <a:cs typeface="Proxima Nova"/>
              <a:sym typeface="Proxima Nova"/>
            </a:endParaRPr>
          </a:p>
        </p:txBody>
      </p:sp>
      <p:pic>
        <p:nvPicPr>
          <p:cNvPr id="288" name="Google Shape;288;p36"/>
          <p:cNvPicPr preferRelativeResize="0"/>
          <p:nvPr/>
        </p:nvPicPr>
        <p:blipFill>
          <a:blip r:embed="rId3">
            <a:alphaModFix/>
          </a:blip>
          <a:stretch>
            <a:fillRect/>
          </a:stretch>
        </p:blipFill>
        <p:spPr>
          <a:xfrm>
            <a:off x="251825" y="1617362"/>
            <a:ext cx="2402000" cy="3093525"/>
          </a:xfrm>
          <a:prstGeom prst="rect">
            <a:avLst/>
          </a:prstGeom>
          <a:noFill/>
          <a:ln>
            <a:noFill/>
          </a:ln>
        </p:spPr>
      </p:pic>
      <p:sp>
        <p:nvSpPr>
          <p:cNvPr id="289" name="Google Shape;289;p36"/>
          <p:cNvSpPr txBox="1"/>
          <p:nvPr/>
        </p:nvSpPr>
        <p:spPr>
          <a:xfrm>
            <a:off x="3331200" y="2973025"/>
            <a:ext cx="1228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Enemy in sight</a:t>
            </a:r>
            <a:endParaRPr sz="12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FSM in Action</a:t>
            </a:r>
            <a:endParaRPr/>
          </a:p>
        </p:txBody>
      </p:sp>
      <p:sp>
        <p:nvSpPr>
          <p:cNvPr id="295" name="Google Shape;295;p37"/>
          <p:cNvSpPr txBox="1"/>
          <p:nvPr>
            <p:ph idx="1" type="body"/>
          </p:nvPr>
        </p:nvSpPr>
        <p:spPr>
          <a:xfrm>
            <a:off x="2699075" y="1452625"/>
            <a:ext cx="6238500" cy="104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Finite State Machines are commonly used in action games.</a:t>
            </a:r>
            <a:endParaRPr sz="2600">
              <a:solidFill>
                <a:srgbClr val="000000"/>
              </a:solidFill>
            </a:endParaRPr>
          </a:p>
        </p:txBody>
      </p:sp>
      <p:sp>
        <p:nvSpPr>
          <p:cNvPr id="296" name="Google Shape;296;p37"/>
          <p:cNvSpPr/>
          <p:nvPr/>
        </p:nvSpPr>
        <p:spPr>
          <a:xfrm>
            <a:off x="4990725" y="2813650"/>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Wander</a:t>
            </a:r>
            <a:endParaRPr b="1"/>
          </a:p>
        </p:txBody>
      </p:sp>
      <p:cxnSp>
        <p:nvCxnSpPr>
          <p:cNvPr id="297" name="Google Shape;297;p37"/>
          <p:cNvCxnSpPr>
            <a:stCxn id="296" idx="1"/>
            <a:endCxn id="298" idx="0"/>
          </p:cNvCxnSpPr>
          <p:nvPr/>
        </p:nvCxnSpPr>
        <p:spPr>
          <a:xfrm flipH="1">
            <a:off x="3762225" y="3151000"/>
            <a:ext cx="1228500" cy="36390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37"/>
          <p:cNvSpPr/>
          <p:nvPr/>
        </p:nvSpPr>
        <p:spPr>
          <a:xfrm>
            <a:off x="2992075" y="3514769"/>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Attack</a:t>
            </a:r>
            <a:endParaRPr b="1"/>
          </a:p>
        </p:txBody>
      </p:sp>
      <p:cxnSp>
        <p:nvCxnSpPr>
          <p:cNvPr id="299" name="Google Shape;299;p37"/>
          <p:cNvCxnSpPr>
            <a:stCxn id="298" idx="3"/>
            <a:endCxn id="296" idx="2"/>
          </p:cNvCxnSpPr>
          <p:nvPr/>
        </p:nvCxnSpPr>
        <p:spPr>
          <a:xfrm flipH="1" rot="10800000">
            <a:off x="4532575" y="3488219"/>
            <a:ext cx="1228500" cy="363900"/>
          </a:xfrm>
          <a:prstGeom prst="straightConnector1">
            <a:avLst/>
          </a:prstGeom>
          <a:noFill/>
          <a:ln cap="flat" cmpd="sng" w="9525">
            <a:solidFill>
              <a:schemeClr val="dk2"/>
            </a:solidFill>
            <a:prstDash val="solid"/>
            <a:round/>
            <a:headEnd len="med" w="med" type="none"/>
            <a:tailEnd len="med" w="med" type="triangle"/>
          </a:ln>
        </p:spPr>
      </p:cxnSp>
      <p:sp>
        <p:nvSpPr>
          <p:cNvPr id="300" name="Google Shape;300;p37"/>
          <p:cNvSpPr txBox="1"/>
          <p:nvPr/>
        </p:nvSpPr>
        <p:spPr>
          <a:xfrm>
            <a:off x="4965925" y="3661075"/>
            <a:ext cx="1252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Enemy escapes</a:t>
            </a:r>
            <a:endParaRPr sz="1200">
              <a:latin typeface="Proxima Nova"/>
              <a:ea typeface="Proxima Nova"/>
              <a:cs typeface="Proxima Nova"/>
              <a:sym typeface="Proxima Nova"/>
            </a:endParaRPr>
          </a:p>
        </p:txBody>
      </p:sp>
      <p:cxnSp>
        <p:nvCxnSpPr>
          <p:cNvPr id="301" name="Google Shape;301;p37"/>
          <p:cNvCxnSpPr>
            <a:stCxn id="298" idx="2"/>
            <a:endCxn id="302" idx="1"/>
          </p:cNvCxnSpPr>
          <p:nvPr/>
        </p:nvCxnSpPr>
        <p:spPr>
          <a:xfrm>
            <a:off x="3762325" y="4189469"/>
            <a:ext cx="1228500" cy="45120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37"/>
          <p:cNvSpPr/>
          <p:nvPr/>
        </p:nvSpPr>
        <p:spPr>
          <a:xfrm>
            <a:off x="4990725" y="4303194"/>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Evade</a:t>
            </a:r>
            <a:endParaRPr b="1"/>
          </a:p>
        </p:txBody>
      </p:sp>
      <p:sp>
        <p:nvSpPr>
          <p:cNvPr id="303" name="Google Shape;303;p37"/>
          <p:cNvSpPr txBox="1"/>
          <p:nvPr/>
        </p:nvSpPr>
        <p:spPr>
          <a:xfrm>
            <a:off x="3552925" y="4449450"/>
            <a:ext cx="1228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Low on health</a:t>
            </a:r>
            <a:endParaRPr sz="1200">
              <a:latin typeface="Proxima Nova"/>
              <a:ea typeface="Proxima Nova"/>
              <a:cs typeface="Proxima Nova"/>
              <a:sym typeface="Proxima Nova"/>
            </a:endParaRPr>
          </a:p>
        </p:txBody>
      </p:sp>
      <p:pic>
        <p:nvPicPr>
          <p:cNvPr id="304" name="Google Shape;304;p37"/>
          <p:cNvPicPr preferRelativeResize="0"/>
          <p:nvPr/>
        </p:nvPicPr>
        <p:blipFill>
          <a:blip r:embed="rId3">
            <a:alphaModFix/>
          </a:blip>
          <a:stretch>
            <a:fillRect/>
          </a:stretch>
        </p:blipFill>
        <p:spPr>
          <a:xfrm>
            <a:off x="251825" y="1617362"/>
            <a:ext cx="2402000" cy="3093525"/>
          </a:xfrm>
          <a:prstGeom prst="rect">
            <a:avLst/>
          </a:prstGeom>
          <a:noFill/>
          <a:ln>
            <a:noFill/>
          </a:ln>
        </p:spPr>
      </p:pic>
      <p:sp>
        <p:nvSpPr>
          <p:cNvPr id="305" name="Google Shape;305;p37"/>
          <p:cNvSpPr txBox="1"/>
          <p:nvPr/>
        </p:nvSpPr>
        <p:spPr>
          <a:xfrm>
            <a:off x="3331200" y="2973025"/>
            <a:ext cx="1228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Enemy in sight</a:t>
            </a:r>
            <a:endParaRPr sz="12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FSM in Action</a:t>
            </a:r>
            <a:endParaRPr/>
          </a:p>
        </p:txBody>
      </p:sp>
      <p:sp>
        <p:nvSpPr>
          <p:cNvPr id="311" name="Google Shape;311;p38"/>
          <p:cNvSpPr txBox="1"/>
          <p:nvPr>
            <p:ph idx="1" type="body"/>
          </p:nvPr>
        </p:nvSpPr>
        <p:spPr>
          <a:xfrm>
            <a:off x="2699075" y="1452625"/>
            <a:ext cx="6238500" cy="104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Finite State Machines are commonly used in action games.</a:t>
            </a:r>
            <a:endParaRPr sz="2600">
              <a:solidFill>
                <a:srgbClr val="000000"/>
              </a:solidFill>
            </a:endParaRPr>
          </a:p>
        </p:txBody>
      </p:sp>
      <p:sp>
        <p:nvSpPr>
          <p:cNvPr id="312" name="Google Shape;312;p38"/>
          <p:cNvSpPr/>
          <p:nvPr/>
        </p:nvSpPr>
        <p:spPr>
          <a:xfrm>
            <a:off x="4990725" y="2813650"/>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Wander</a:t>
            </a:r>
            <a:endParaRPr b="1"/>
          </a:p>
        </p:txBody>
      </p:sp>
      <p:cxnSp>
        <p:nvCxnSpPr>
          <p:cNvPr id="313" name="Google Shape;313;p38"/>
          <p:cNvCxnSpPr>
            <a:stCxn id="312" idx="1"/>
            <a:endCxn id="314" idx="0"/>
          </p:cNvCxnSpPr>
          <p:nvPr/>
        </p:nvCxnSpPr>
        <p:spPr>
          <a:xfrm flipH="1">
            <a:off x="3762225" y="3151000"/>
            <a:ext cx="1228500" cy="36390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38"/>
          <p:cNvSpPr/>
          <p:nvPr/>
        </p:nvSpPr>
        <p:spPr>
          <a:xfrm>
            <a:off x="2992075" y="3514769"/>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Attack</a:t>
            </a:r>
            <a:endParaRPr b="1"/>
          </a:p>
        </p:txBody>
      </p:sp>
      <p:cxnSp>
        <p:nvCxnSpPr>
          <p:cNvPr id="315" name="Google Shape;315;p38"/>
          <p:cNvCxnSpPr>
            <a:stCxn id="314" idx="3"/>
            <a:endCxn id="312" idx="2"/>
          </p:cNvCxnSpPr>
          <p:nvPr/>
        </p:nvCxnSpPr>
        <p:spPr>
          <a:xfrm flipH="1" rot="10800000">
            <a:off x="4532575" y="3488219"/>
            <a:ext cx="1228500" cy="3639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38"/>
          <p:cNvSpPr txBox="1"/>
          <p:nvPr/>
        </p:nvSpPr>
        <p:spPr>
          <a:xfrm>
            <a:off x="4965925" y="3661075"/>
            <a:ext cx="1252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Enemy escapes</a:t>
            </a:r>
            <a:endParaRPr sz="1200">
              <a:latin typeface="Proxima Nova"/>
              <a:ea typeface="Proxima Nova"/>
              <a:cs typeface="Proxima Nova"/>
              <a:sym typeface="Proxima Nova"/>
            </a:endParaRPr>
          </a:p>
        </p:txBody>
      </p:sp>
      <p:cxnSp>
        <p:nvCxnSpPr>
          <p:cNvPr id="317" name="Google Shape;317;p38"/>
          <p:cNvCxnSpPr>
            <a:stCxn id="314" idx="2"/>
            <a:endCxn id="318" idx="1"/>
          </p:cNvCxnSpPr>
          <p:nvPr/>
        </p:nvCxnSpPr>
        <p:spPr>
          <a:xfrm>
            <a:off x="3762325" y="4189469"/>
            <a:ext cx="1228500" cy="45120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38"/>
          <p:cNvSpPr/>
          <p:nvPr/>
        </p:nvSpPr>
        <p:spPr>
          <a:xfrm>
            <a:off x="4990725" y="4303194"/>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Evade</a:t>
            </a:r>
            <a:endParaRPr b="1"/>
          </a:p>
        </p:txBody>
      </p:sp>
      <p:sp>
        <p:nvSpPr>
          <p:cNvPr id="319" name="Google Shape;319;p38"/>
          <p:cNvSpPr txBox="1"/>
          <p:nvPr/>
        </p:nvSpPr>
        <p:spPr>
          <a:xfrm>
            <a:off x="3552925" y="4449450"/>
            <a:ext cx="1228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Low on health</a:t>
            </a:r>
            <a:endParaRPr sz="1200">
              <a:latin typeface="Proxima Nova"/>
              <a:ea typeface="Proxima Nova"/>
              <a:cs typeface="Proxima Nova"/>
              <a:sym typeface="Proxima Nova"/>
            </a:endParaRPr>
          </a:p>
        </p:txBody>
      </p:sp>
      <p:cxnSp>
        <p:nvCxnSpPr>
          <p:cNvPr id="320" name="Google Shape;320;p38"/>
          <p:cNvCxnSpPr>
            <a:stCxn id="318" idx="3"/>
            <a:endCxn id="312" idx="3"/>
          </p:cNvCxnSpPr>
          <p:nvPr/>
        </p:nvCxnSpPr>
        <p:spPr>
          <a:xfrm flipH="1" rot="10800000">
            <a:off x="6531225" y="3151044"/>
            <a:ext cx="600" cy="1489500"/>
          </a:xfrm>
          <a:prstGeom prst="curvedConnector3">
            <a:avLst>
              <a:gd fmla="val 39687500" name="adj1"/>
            </a:avLst>
          </a:prstGeom>
          <a:noFill/>
          <a:ln cap="flat" cmpd="sng" w="9525">
            <a:solidFill>
              <a:schemeClr val="dk2"/>
            </a:solidFill>
            <a:prstDash val="solid"/>
            <a:round/>
            <a:headEnd len="med" w="med" type="none"/>
            <a:tailEnd len="med" w="med" type="stealth"/>
          </a:ln>
        </p:spPr>
      </p:cxnSp>
      <p:sp>
        <p:nvSpPr>
          <p:cNvPr id="321" name="Google Shape;321;p38"/>
          <p:cNvSpPr txBox="1"/>
          <p:nvPr/>
        </p:nvSpPr>
        <p:spPr>
          <a:xfrm>
            <a:off x="6769350" y="3807275"/>
            <a:ext cx="1252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Regains health</a:t>
            </a:r>
            <a:endParaRPr sz="1200">
              <a:latin typeface="Proxima Nova"/>
              <a:ea typeface="Proxima Nova"/>
              <a:cs typeface="Proxima Nova"/>
              <a:sym typeface="Proxima Nova"/>
            </a:endParaRPr>
          </a:p>
        </p:txBody>
      </p:sp>
      <p:pic>
        <p:nvPicPr>
          <p:cNvPr id="322" name="Google Shape;322;p38"/>
          <p:cNvPicPr preferRelativeResize="0"/>
          <p:nvPr/>
        </p:nvPicPr>
        <p:blipFill>
          <a:blip r:embed="rId3">
            <a:alphaModFix/>
          </a:blip>
          <a:stretch>
            <a:fillRect/>
          </a:stretch>
        </p:blipFill>
        <p:spPr>
          <a:xfrm>
            <a:off x="251825" y="1617362"/>
            <a:ext cx="2402000" cy="3093525"/>
          </a:xfrm>
          <a:prstGeom prst="rect">
            <a:avLst/>
          </a:prstGeom>
          <a:noFill/>
          <a:ln>
            <a:noFill/>
          </a:ln>
        </p:spPr>
      </p:pic>
      <p:sp>
        <p:nvSpPr>
          <p:cNvPr id="323" name="Google Shape;323;p38"/>
          <p:cNvSpPr txBox="1"/>
          <p:nvPr/>
        </p:nvSpPr>
        <p:spPr>
          <a:xfrm>
            <a:off x="3331200" y="2973025"/>
            <a:ext cx="1228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Enemy in sight</a:t>
            </a:r>
            <a:endParaRPr sz="12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FSM in Action</a:t>
            </a:r>
            <a:endParaRPr/>
          </a:p>
        </p:txBody>
      </p:sp>
      <p:sp>
        <p:nvSpPr>
          <p:cNvPr id="329" name="Google Shape;329;p39"/>
          <p:cNvSpPr txBox="1"/>
          <p:nvPr>
            <p:ph idx="1" type="body"/>
          </p:nvPr>
        </p:nvSpPr>
        <p:spPr>
          <a:xfrm>
            <a:off x="2699075" y="1452625"/>
            <a:ext cx="6238500" cy="104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There are a finite number of (predictable) responses!</a:t>
            </a:r>
            <a:endParaRPr sz="2600">
              <a:solidFill>
                <a:srgbClr val="000000"/>
              </a:solidFill>
            </a:endParaRPr>
          </a:p>
        </p:txBody>
      </p:sp>
      <p:sp>
        <p:nvSpPr>
          <p:cNvPr id="330" name="Google Shape;330;p39"/>
          <p:cNvSpPr/>
          <p:nvPr/>
        </p:nvSpPr>
        <p:spPr>
          <a:xfrm>
            <a:off x="4990725" y="2813650"/>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Wander</a:t>
            </a:r>
            <a:endParaRPr b="1"/>
          </a:p>
        </p:txBody>
      </p:sp>
      <p:cxnSp>
        <p:nvCxnSpPr>
          <p:cNvPr id="331" name="Google Shape;331;p39"/>
          <p:cNvCxnSpPr>
            <a:stCxn id="330" idx="1"/>
            <a:endCxn id="332" idx="0"/>
          </p:cNvCxnSpPr>
          <p:nvPr/>
        </p:nvCxnSpPr>
        <p:spPr>
          <a:xfrm flipH="1">
            <a:off x="3762225" y="3151000"/>
            <a:ext cx="1228500" cy="363900"/>
          </a:xfrm>
          <a:prstGeom prst="straightConnector1">
            <a:avLst/>
          </a:prstGeom>
          <a:noFill/>
          <a:ln cap="flat" cmpd="sng" w="9525">
            <a:solidFill>
              <a:schemeClr val="dk2"/>
            </a:solidFill>
            <a:prstDash val="solid"/>
            <a:round/>
            <a:headEnd len="med" w="med" type="none"/>
            <a:tailEnd len="med" w="med" type="triangle"/>
          </a:ln>
        </p:spPr>
      </p:cxnSp>
      <p:sp>
        <p:nvSpPr>
          <p:cNvPr id="332" name="Google Shape;332;p39"/>
          <p:cNvSpPr/>
          <p:nvPr/>
        </p:nvSpPr>
        <p:spPr>
          <a:xfrm>
            <a:off x="2992075" y="3514769"/>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Attack</a:t>
            </a:r>
            <a:endParaRPr b="1"/>
          </a:p>
        </p:txBody>
      </p:sp>
      <p:cxnSp>
        <p:nvCxnSpPr>
          <p:cNvPr id="333" name="Google Shape;333;p39"/>
          <p:cNvCxnSpPr>
            <a:stCxn id="332" idx="3"/>
            <a:endCxn id="330" idx="2"/>
          </p:cNvCxnSpPr>
          <p:nvPr/>
        </p:nvCxnSpPr>
        <p:spPr>
          <a:xfrm flipH="1" rot="10800000">
            <a:off x="4532575" y="3488219"/>
            <a:ext cx="1228500" cy="3639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39"/>
          <p:cNvSpPr txBox="1"/>
          <p:nvPr/>
        </p:nvSpPr>
        <p:spPr>
          <a:xfrm>
            <a:off x="4965925" y="3661075"/>
            <a:ext cx="1252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Enemy escapes</a:t>
            </a:r>
            <a:endParaRPr sz="1200">
              <a:latin typeface="Proxima Nova"/>
              <a:ea typeface="Proxima Nova"/>
              <a:cs typeface="Proxima Nova"/>
              <a:sym typeface="Proxima Nova"/>
            </a:endParaRPr>
          </a:p>
        </p:txBody>
      </p:sp>
      <p:cxnSp>
        <p:nvCxnSpPr>
          <p:cNvPr id="335" name="Google Shape;335;p39"/>
          <p:cNvCxnSpPr>
            <a:stCxn id="332" idx="2"/>
            <a:endCxn id="336" idx="1"/>
          </p:cNvCxnSpPr>
          <p:nvPr/>
        </p:nvCxnSpPr>
        <p:spPr>
          <a:xfrm>
            <a:off x="3762325" y="4189469"/>
            <a:ext cx="1228500" cy="45120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39"/>
          <p:cNvSpPr/>
          <p:nvPr/>
        </p:nvSpPr>
        <p:spPr>
          <a:xfrm>
            <a:off x="4990725" y="4303194"/>
            <a:ext cx="1540500" cy="6747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Evade</a:t>
            </a:r>
            <a:endParaRPr b="1"/>
          </a:p>
        </p:txBody>
      </p:sp>
      <p:sp>
        <p:nvSpPr>
          <p:cNvPr id="337" name="Google Shape;337;p39"/>
          <p:cNvSpPr txBox="1"/>
          <p:nvPr/>
        </p:nvSpPr>
        <p:spPr>
          <a:xfrm>
            <a:off x="3552925" y="4449450"/>
            <a:ext cx="1228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Low on health</a:t>
            </a:r>
            <a:endParaRPr sz="1200">
              <a:latin typeface="Proxima Nova"/>
              <a:ea typeface="Proxima Nova"/>
              <a:cs typeface="Proxima Nova"/>
              <a:sym typeface="Proxima Nova"/>
            </a:endParaRPr>
          </a:p>
        </p:txBody>
      </p:sp>
      <p:cxnSp>
        <p:nvCxnSpPr>
          <p:cNvPr id="338" name="Google Shape;338;p39"/>
          <p:cNvCxnSpPr>
            <a:stCxn id="336" idx="3"/>
            <a:endCxn id="330" idx="3"/>
          </p:cNvCxnSpPr>
          <p:nvPr/>
        </p:nvCxnSpPr>
        <p:spPr>
          <a:xfrm flipH="1" rot="10800000">
            <a:off x="6531225" y="3151044"/>
            <a:ext cx="600" cy="1489500"/>
          </a:xfrm>
          <a:prstGeom prst="curvedConnector3">
            <a:avLst>
              <a:gd fmla="val 39687500" name="adj1"/>
            </a:avLst>
          </a:prstGeom>
          <a:noFill/>
          <a:ln cap="flat" cmpd="sng" w="9525">
            <a:solidFill>
              <a:schemeClr val="dk2"/>
            </a:solidFill>
            <a:prstDash val="solid"/>
            <a:round/>
            <a:headEnd len="med" w="med" type="none"/>
            <a:tailEnd len="med" w="med" type="stealth"/>
          </a:ln>
        </p:spPr>
      </p:cxnSp>
      <p:sp>
        <p:nvSpPr>
          <p:cNvPr id="339" name="Google Shape;339;p39"/>
          <p:cNvSpPr txBox="1"/>
          <p:nvPr/>
        </p:nvSpPr>
        <p:spPr>
          <a:xfrm>
            <a:off x="6769350" y="3807275"/>
            <a:ext cx="1252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Regains health</a:t>
            </a:r>
            <a:endParaRPr sz="1200">
              <a:latin typeface="Proxima Nova"/>
              <a:ea typeface="Proxima Nova"/>
              <a:cs typeface="Proxima Nova"/>
              <a:sym typeface="Proxima Nova"/>
            </a:endParaRPr>
          </a:p>
        </p:txBody>
      </p:sp>
      <p:sp>
        <p:nvSpPr>
          <p:cNvPr id="340" name="Google Shape;340;p39"/>
          <p:cNvSpPr txBox="1"/>
          <p:nvPr/>
        </p:nvSpPr>
        <p:spPr>
          <a:xfrm>
            <a:off x="3959475" y="3093750"/>
            <a:ext cx="7333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341" name="Google Shape;341;p39"/>
          <p:cNvPicPr preferRelativeResize="0"/>
          <p:nvPr/>
        </p:nvPicPr>
        <p:blipFill>
          <a:blip r:embed="rId3">
            <a:alphaModFix/>
          </a:blip>
          <a:stretch>
            <a:fillRect/>
          </a:stretch>
        </p:blipFill>
        <p:spPr>
          <a:xfrm>
            <a:off x="251825" y="1617362"/>
            <a:ext cx="2402000" cy="3093525"/>
          </a:xfrm>
          <a:prstGeom prst="rect">
            <a:avLst/>
          </a:prstGeom>
          <a:noFill/>
          <a:ln>
            <a:noFill/>
          </a:ln>
        </p:spPr>
      </p:pic>
      <p:sp>
        <p:nvSpPr>
          <p:cNvPr id="342" name="Google Shape;342;p39"/>
          <p:cNvSpPr txBox="1"/>
          <p:nvPr/>
        </p:nvSpPr>
        <p:spPr>
          <a:xfrm>
            <a:off x="3331200" y="2973025"/>
            <a:ext cx="1228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Enemy in sight</a:t>
            </a:r>
            <a:endParaRPr sz="12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Trees</a:t>
            </a:r>
            <a:endParaRPr/>
          </a:p>
        </p:txBody>
      </p:sp>
      <p:sp>
        <p:nvSpPr>
          <p:cNvPr id="348" name="Google Shape;348;p4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700">
                <a:solidFill>
                  <a:srgbClr val="000000"/>
                </a:solidFill>
              </a:rPr>
              <a:t>A more sophisticated approach to </a:t>
            </a:r>
            <a:r>
              <a:rPr lang="en" sz="2700">
                <a:solidFill>
                  <a:srgbClr val="000000"/>
                </a:solidFill>
              </a:rPr>
              <a:t>emulate</a:t>
            </a:r>
            <a:r>
              <a:rPr lang="en" sz="2700">
                <a:solidFill>
                  <a:srgbClr val="000000"/>
                </a:solidFill>
              </a:rPr>
              <a:t> human behavior is the use of </a:t>
            </a:r>
            <a:r>
              <a:rPr b="1" lang="en" sz="2700">
                <a:solidFill>
                  <a:srgbClr val="000000"/>
                </a:solidFill>
              </a:rPr>
              <a:t>search tree algorithms.</a:t>
            </a:r>
            <a:r>
              <a:rPr lang="en" sz="2700">
                <a:solidFill>
                  <a:srgbClr val="000000"/>
                </a:solidFill>
              </a:rPr>
              <a:t> </a:t>
            </a:r>
            <a:endParaRPr sz="27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Trees</a:t>
            </a:r>
            <a:endParaRPr/>
          </a:p>
        </p:txBody>
      </p:sp>
      <p:sp>
        <p:nvSpPr>
          <p:cNvPr id="354" name="Google Shape;354;p4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700">
                <a:solidFill>
                  <a:srgbClr val="000000"/>
                </a:solidFill>
              </a:rPr>
              <a:t>A more sophisticated approach to emulate human behavior is the use of </a:t>
            </a:r>
            <a:r>
              <a:rPr b="1" lang="en" sz="2700">
                <a:solidFill>
                  <a:srgbClr val="000000"/>
                </a:solidFill>
              </a:rPr>
              <a:t>search tree algorithms.</a:t>
            </a:r>
            <a:r>
              <a:rPr lang="en" sz="2700">
                <a:solidFill>
                  <a:srgbClr val="000000"/>
                </a:solidFill>
              </a:rPr>
              <a:t> </a:t>
            </a:r>
            <a:endParaRPr sz="2700">
              <a:solidFill>
                <a:srgbClr val="000000"/>
              </a:solidFill>
            </a:endParaRPr>
          </a:p>
          <a:p>
            <a:pPr indent="0" lvl="0" marL="0" rtl="0" algn="l">
              <a:spcBef>
                <a:spcPts val="600"/>
              </a:spcBef>
              <a:spcAft>
                <a:spcPts val="0"/>
              </a:spcAft>
              <a:buNone/>
            </a:pPr>
            <a:r>
              <a:t/>
            </a:r>
            <a:endParaRPr sz="2700">
              <a:solidFill>
                <a:srgbClr val="000000"/>
              </a:solidFill>
            </a:endParaRPr>
          </a:p>
          <a:p>
            <a:pPr indent="0" lvl="0" marL="0" rtl="0" algn="l">
              <a:spcBef>
                <a:spcPts val="600"/>
              </a:spcBef>
              <a:spcAft>
                <a:spcPts val="0"/>
              </a:spcAft>
              <a:buClr>
                <a:schemeClr val="dk1"/>
              </a:buClr>
              <a:buSzPts val="1100"/>
              <a:buFont typeface="Arial"/>
              <a:buNone/>
            </a:pPr>
            <a:r>
              <a:rPr lang="en" sz="2700">
                <a:solidFill>
                  <a:schemeClr val="dk1"/>
                </a:solidFill>
              </a:rPr>
              <a:t>Search trees enable NPCs to consider all possible moves and respond optimally.</a:t>
            </a:r>
            <a:endParaRPr sz="2700">
              <a:solidFill>
                <a:schemeClr val="dk1"/>
              </a:solidFill>
            </a:endParaRPr>
          </a:p>
          <a:p>
            <a:pPr indent="0" lvl="0" marL="0" rtl="0" algn="l">
              <a:spcBef>
                <a:spcPts val="600"/>
              </a:spcBef>
              <a:spcAft>
                <a:spcPts val="0"/>
              </a:spcAft>
              <a:buNone/>
            </a:pPr>
            <a:r>
              <a:t/>
            </a:r>
            <a:endParaRPr sz="27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Trees</a:t>
            </a:r>
            <a:endParaRPr/>
          </a:p>
        </p:txBody>
      </p:sp>
      <p:sp>
        <p:nvSpPr>
          <p:cNvPr id="360" name="Google Shape;360;p42"/>
          <p:cNvSpPr txBox="1"/>
          <p:nvPr>
            <p:ph idx="1" type="body"/>
          </p:nvPr>
        </p:nvSpPr>
        <p:spPr>
          <a:xfrm>
            <a:off x="427225" y="1341950"/>
            <a:ext cx="8271300" cy="106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700">
                <a:solidFill>
                  <a:schemeClr val="dk1"/>
                </a:solidFill>
              </a:rPr>
              <a:t>Search trees enable NPCs to consider all possible moves and respond optimally.</a:t>
            </a:r>
            <a:endParaRPr sz="2700">
              <a:solidFill>
                <a:schemeClr val="dk1"/>
              </a:solidFill>
            </a:endParaRPr>
          </a:p>
          <a:p>
            <a:pPr indent="0" lvl="0" marL="0" rtl="0" algn="l">
              <a:spcBef>
                <a:spcPts val="600"/>
              </a:spcBef>
              <a:spcAft>
                <a:spcPts val="0"/>
              </a:spcAft>
              <a:buNone/>
            </a:pPr>
            <a:r>
              <a:t/>
            </a:r>
            <a:endParaRPr sz="2700">
              <a:solidFill>
                <a:srgbClr val="000000"/>
              </a:solidFill>
            </a:endParaRPr>
          </a:p>
        </p:txBody>
      </p:sp>
      <p:pic>
        <p:nvPicPr>
          <p:cNvPr id="361" name="Google Shape;361;p42"/>
          <p:cNvPicPr preferRelativeResize="0"/>
          <p:nvPr/>
        </p:nvPicPr>
        <p:blipFill>
          <a:blip r:embed="rId3">
            <a:alphaModFix/>
          </a:blip>
          <a:stretch>
            <a:fillRect/>
          </a:stretch>
        </p:blipFill>
        <p:spPr>
          <a:xfrm>
            <a:off x="6427429" y="2403643"/>
            <a:ext cx="2339900" cy="2392600"/>
          </a:xfrm>
          <a:prstGeom prst="rect">
            <a:avLst/>
          </a:prstGeom>
          <a:noFill/>
          <a:ln cap="flat" cmpd="sng" w="9525">
            <a:solidFill>
              <a:srgbClr val="000000"/>
            </a:solidFill>
            <a:prstDash val="solid"/>
            <a:round/>
            <a:headEnd len="sm" w="sm" type="none"/>
            <a:tailEnd len="sm" w="sm" type="none"/>
          </a:ln>
        </p:spPr>
      </p:pic>
      <p:pic>
        <p:nvPicPr>
          <p:cNvPr id="362" name="Google Shape;362;p42"/>
          <p:cNvPicPr preferRelativeResize="0"/>
          <p:nvPr/>
        </p:nvPicPr>
        <p:blipFill>
          <a:blip r:embed="rId4">
            <a:alphaModFix/>
          </a:blip>
          <a:stretch>
            <a:fillRect/>
          </a:stretch>
        </p:blipFill>
        <p:spPr>
          <a:xfrm>
            <a:off x="8374300" y="2847500"/>
            <a:ext cx="178625" cy="232150"/>
          </a:xfrm>
          <a:prstGeom prst="rect">
            <a:avLst/>
          </a:prstGeom>
          <a:noFill/>
          <a:ln>
            <a:noFill/>
          </a:ln>
        </p:spPr>
      </p:pic>
      <p:pic>
        <p:nvPicPr>
          <p:cNvPr id="363" name="Google Shape;363;p42"/>
          <p:cNvPicPr preferRelativeResize="0"/>
          <p:nvPr/>
        </p:nvPicPr>
        <p:blipFill>
          <a:blip r:embed="rId5">
            <a:alphaModFix/>
          </a:blip>
          <a:stretch>
            <a:fillRect/>
          </a:stretch>
        </p:blipFill>
        <p:spPr>
          <a:xfrm>
            <a:off x="8115275" y="4095350"/>
            <a:ext cx="178625" cy="232150"/>
          </a:xfrm>
          <a:prstGeom prst="rect">
            <a:avLst/>
          </a:prstGeom>
          <a:noFill/>
          <a:ln>
            <a:noFill/>
          </a:ln>
        </p:spPr>
      </p:pic>
      <p:pic>
        <p:nvPicPr>
          <p:cNvPr id="364" name="Google Shape;364;p42"/>
          <p:cNvPicPr preferRelativeResize="0"/>
          <p:nvPr/>
        </p:nvPicPr>
        <p:blipFill>
          <a:blip r:embed="rId5">
            <a:alphaModFix/>
          </a:blip>
          <a:stretch>
            <a:fillRect/>
          </a:stretch>
        </p:blipFill>
        <p:spPr>
          <a:xfrm>
            <a:off x="7866750" y="4095350"/>
            <a:ext cx="178625" cy="232150"/>
          </a:xfrm>
          <a:prstGeom prst="rect">
            <a:avLst/>
          </a:prstGeom>
          <a:noFill/>
          <a:ln>
            <a:noFill/>
          </a:ln>
        </p:spPr>
      </p:pic>
      <p:pic>
        <p:nvPicPr>
          <p:cNvPr id="365" name="Google Shape;365;p42"/>
          <p:cNvPicPr preferRelativeResize="0"/>
          <p:nvPr/>
        </p:nvPicPr>
        <p:blipFill>
          <a:blip r:embed="rId5">
            <a:alphaModFix/>
          </a:blip>
          <a:stretch>
            <a:fillRect/>
          </a:stretch>
        </p:blipFill>
        <p:spPr>
          <a:xfrm>
            <a:off x="7618225" y="4095350"/>
            <a:ext cx="178625" cy="232150"/>
          </a:xfrm>
          <a:prstGeom prst="rect">
            <a:avLst/>
          </a:prstGeom>
          <a:noFill/>
          <a:ln>
            <a:noFill/>
          </a:ln>
        </p:spPr>
      </p:pic>
      <p:pic>
        <p:nvPicPr>
          <p:cNvPr id="366" name="Google Shape;366;p42"/>
          <p:cNvPicPr preferRelativeResize="0"/>
          <p:nvPr/>
        </p:nvPicPr>
        <p:blipFill>
          <a:blip r:embed="rId5">
            <a:alphaModFix/>
          </a:blip>
          <a:stretch>
            <a:fillRect/>
          </a:stretch>
        </p:blipFill>
        <p:spPr>
          <a:xfrm>
            <a:off x="7369700" y="4095350"/>
            <a:ext cx="178625" cy="232150"/>
          </a:xfrm>
          <a:prstGeom prst="rect">
            <a:avLst/>
          </a:prstGeom>
          <a:noFill/>
          <a:ln>
            <a:noFill/>
          </a:ln>
        </p:spPr>
      </p:pic>
      <p:pic>
        <p:nvPicPr>
          <p:cNvPr id="367" name="Google Shape;367;p42"/>
          <p:cNvPicPr preferRelativeResize="0"/>
          <p:nvPr/>
        </p:nvPicPr>
        <p:blipFill>
          <a:blip r:embed="rId5">
            <a:alphaModFix/>
          </a:blip>
          <a:stretch>
            <a:fillRect/>
          </a:stretch>
        </p:blipFill>
        <p:spPr>
          <a:xfrm>
            <a:off x="7121175" y="4095350"/>
            <a:ext cx="178625" cy="232150"/>
          </a:xfrm>
          <a:prstGeom prst="rect">
            <a:avLst/>
          </a:prstGeom>
          <a:noFill/>
          <a:ln>
            <a:noFill/>
          </a:ln>
        </p:spPr>
      </p:pic>
      <p:pic>
        <p:nvPicPr>
          <p:cNvPr id="368" name="Google Shape;368;p42"/>
          <p:cNvPicPr preferRelativeResize="0"/>
          <p:nvPr/>
        </p:nvPicPr>
        <p:blipFill>
          <a:blip r:embed="rId5">
            <a:alphaModFix/>
          </a:blip>
          <a:stretch>
            <a:fillRect/>
          </a:stretch>
        </p:blipFill>
        <p:spPr>
          <a:xfrm>
            <a:off x="6872650" y="4095350"/>
            <a:ext cx="178625" cy="232150"/>
          </a:xfrm>
          <a:prstGeom prst="rect">
            <a:avLst/>
          </a:prstGeom>
          <a:noFill/>
          <a:ln>
            <a:noFill/>
          </a:ln>
        </p:spPr>
      </p:pic>
      <p:pic>
        <p:nvPicPr>
          <p:cNvPr id="369" name="Google Shape;369;p42"/>
          <p:cNvPicPr preferRelativeResize="0"/>
          <p:nvPr/>
        </p:nvPicPr>
        <p:blipFill>
          <a:blip r:embed="rId5">
            <a:alphaModFix/>
          </a:blip>
          <a:stretch>
            <a:fillRect/>
          </a:stretch>
        </p:blipFill>
        <p:spPr>
          <a:xfrm>
            <a:off x="6624125" y="4095350"/>
            <a:ext cx="178625" cy="232150"/>
          </a:xfrm>
          <a:prstGeom prst="rect">
            <a:avLst/>
          </a:prstGeom>
          <a:noFill/>
          <a:ln>
            <a:noFill/>
          </a:ln>
        </p:spPr>
      </p:pic>
      <p:pic>
        <p:nvPicPr>
          <p:cNvPr id="370" name="Google Shape;370;p42"/>
          <p:cNvPicPr preferRelativeResize="0"/>
          <p:nvPr/>
        </p:nvPicPr>
        <p:blipFill>
          <a:blip r:embed="rId4">
            <a:alphaModFix/>
          </a:blip>
          <a:stretch>
            <a:fillRect/>
          </a:stretch>
        </p:blipFill>
        <p:spPr>
          <a:xfrm>
            <a:off x="8115275" y="2847500"/>
            <a:ext cx="178625" cy="232150"/>
          </a:xfrm>
          <a:prstGeom prst="rect">
            <a:avLst/>
          </a:prstGeom>
          <a:noFill/>
          <a:ln>
            <a:noFill/>
          </a:ln>
        </p:spPr>
      </p:pic>
      <p:pic>
        <p:nvPicPr>
          <p:cNvPr id="371" name="Google Shape;371;p42"/>
          <p:cNvPicPr preferRelativeResize="0"/>
          <p:nvPr/>
        </p:nvPicPr>
        <p:blipFill>
          <a:blip r:embed="rId4">
            <a:alphaModFix/>
          </a:blip>
          <a:stretch>
            <a:fillRect/>
          </a:stretch>
        </p:blipFill>
        <p:spPr>
          <a:xfrm>
            <a:off x="7866736" y="2847500"/>
            <a:ext cx="178625" cy="232150"/>
          </a:xfrm>
          <a:prstGeom prst="rect">
            <a:avLst/>
          </a:prstGeom>
          <a:noFill/>
          <a:ln>
            <a:noFill/>
          </a:ln>
        </p:spPr>
      </p:pic>
      <p:pic>
        <p:nvPicPr>
          <p:cNvPr id="372" name="Google Shape;372;p42"/>
          <p:cNvPicPr preferRelativeResize="0"/>
          <p:nvPr/>
        </p:nvPicPr>
        <p:blipFill>
          <a:blip r:embed="rId4">
            <a:alphaModFix/>
          </a:blip>
          <a:stretch>
            <a:fillRect/>
          </a:stretch>
        </p:blipFill>
        <p:spPr>
          <a:xfrm>
            <a:off x="7627362" y="2847500"/>
            <a:ext cx="178625" cy="232150"/>
          </a:xfrm>
          <a:prstGeom prst="rect">
            <a:avLst/>
          </a:prstGeom>
          <a:noFill/>
          <a:ln>
            <a:noFill/>
          </a:ln>
        </p:spPr>
      </p:pic>
      <p:pic>
        <p:nvPicPr>
          <p:cNvPr id="373" name="Google Shape;373;p42"/>
          <p:cNvPicPr preferRelativeResize="0"/>
          <p:nvPr/>
        </p:nvPicPr>
        <p:blipFill>
          <a:blip r:embed="rId4">
            <a:alphaModFix/>
          </a:blip>
          <a:stretch>
            <a:fillRect/>
          </a:stretch>
        </p:blipFill>
        <p:spPr>
          <a:xfrm>
            <a:off x="7377478" y="2857986"/>
            <a:ext cx="178625" cy="232150"/>
          </a:xfrm>
          <a:prstGeom prst="rect">
            <a:avLst/>
          </a:prstGeom>
          <a:noFill/>
          <a:ln>
            <a:noFill/>
          </a:ln>
        </p:spPr>
      </p:pic>
      <p:pic>
        <p:nvPicPr>
          <p:cNvPr id="374" name="Google Shape;374;p42"/>
          <p:cNvPicPr preferRelativeResize="0"/>
          <p:nvPr/>
        </p:nvPicPr>
        <p:blipFill>
          <a:blip r:embed="rId4">
            <a:alphaModFix/>
          </a:blip>
          <a:stretch>
            <a:fillRect/>
          </a:stretch>
        </p:blipFill>
        <p:spPr>
          <a:xfrm>
            <a:off x="7128939" y="2857986"/>
            <a:ext cx="178625" cy="232150"/>
          </a:xfrm>
          <a:prstGeom prst="rect">
            <a:avLst/>
          </a:prstGeom>
          <a:noFill/>
          <a:ln>
            <a:noFill/>
          </a:ln>
        </p:spPr>
      </p:pic>
      <p:pic>
        <p:nvPicPr>
          <p:cNvPr id="375" name="Google Shape;375;p42"/>
          <p:cNvPicPr preferRelativeResize="0"/>
          <p:nvPr/>
        </p:nvPicPr>
        <p:blipFill>
          <a:blip r:embed="rId4">
            <a:alphaModFix/>
          </a:blip>
          <a:stretch>
            <a:fillRect/>
          </a:stretch>
        </p:blipFill>
        <p:spPr>
          <a:xfrm>
            <a:off x="6880400" y="2857986"/>
            <a:ext cx="178625" cy="232150"/>
          </a:xfrm>
          <a:prstGeom prst="rect">
            <a:avLst/>
          </a:prstGeom>
          <a:noFill/>
          <a:ln>
            <a:noFill/>
          </a:ln>
        </p:spPr>
      </p:pic>
      <p:pic>
        <p:nvPicPr>
          <p:cNvPr id="376" name="Google Shape;376;p42"/>
          <p:cNvPicPr preferRelativeResize="0"/>
          <p:nvPr/>
        </p:nvPicPr>
        <p:blipFill>
          <a:blip r:embed="rId4">
            <a:alphaModFix/>
          </a:blip>
          <a:stretch>
            <a:fillRect/>
          </a:stretch>
        </p:blipFill>
        <p:spPr>
          <a:xfrm>
            <a:off x="6621375" y="2847500"/>
            <a:ext cx="178625" cy="232150"/>
          </a:xfrm>
          <a:prstGeom prst="rect">
            <a:avLst/>
          </a:prstGeom>
          <a:noFill/>
          <a:ln>
            <a:noFill/>
          </a:ln>
        </p:spPr>
      </p:pic>
      <p:pic>
        <p:nvPicPr>
          <p:cNvPr id="377" name="Google Shape;377;p42"/>
          <p:cNvPicPr preferRelativeResize="0"/>
          <p:nvPr/>
        </p:nvPicPr>
        <p:blipFill>
          <a:blip r:embed="rId5">
            <a:alphaModFix/>
          </a:blip>
          <a:stretch>
            <a:fillRect/>
          </a:stretch>
        </p:blipFill>
        <p:spPr>
          <a:xfrm>
            <a:off x="8374286" y="4095350"/>
            <a:ext cx="178625" cy="232150"/>
          </a:xfrm>
          <a:prstGeom prst="rect">
            <a:avLst/>
          </a:prstGeom>
          <a:noFill/>
          <a:ln>
            <a:noFill/>
          </a:ln>
        </p:spPr>
      </p:pic>
      <p:pic>
        <p:nvPicPr>
          <p:cNvPr id="378" name="Google Shape;378;p42"/>
          <p:cNvPicPr preferRelativeResize="0"/>
          <p:nvPr/>
        </p:nvPicPr>
        <p:blipFill>
          <a:blip r:embed="rId6">
            <a:alphaModFix/>
          </a:blip>
          <a:stretch>
            <a:fillRect/>
          </a:stretch>
        </p:blipFill>
        <p:spPr>
          <a:xfrm flipH="1">
            <a:off x="8387806" y="4327500"/>
            <a:ext cx="151619" cy="232150"/>
          </a:xfrm>
          <a:prstGeom prst="rect">
            <a:avLst/>
          </a:prstGeom>
          <a:noFill/>
          <a:ln>
            <a:noFill/>
          </a:ln>
        </p:spPr>
      </p:pic>
      <p:pic>
        <p:nvPicPr>
          <p:cNvPr id="379" name="Google Shape;379;p42"/>
          <p:cNvPicPr preferRelativeResize="0"/>
          <p:nvPr/>
        </p:nvPicPr>
        <p:blipFill>
          <a:blip r:embed="rId6">
            <a:alphaModFix/>
          </a:blip>
          <a:stretch>
            <a:fillRect/>
          </a:stretch>
        </p:blipFill>
        <p:spPr>
          <a:xfrm flipH="1">
            <a:off x="6637631" y="4337986"/>
            <a:ext cx="151619" cy="232150"/>
          </a:xfrm>
          <a:prstGeom prst="rect">
            <a:avLst/>
          </a:prstGeom>
          <a:noFill/>
          <a:ln>
            <a:noFill/>
          </a:ln>
        </p:spPr>
      </p:pic>
      <p:pic>
        <p:nvPicPr>
          <p:cNvPr id="380" name="Google Shape;380;p42"/>
          <p:cNvPicPr preferRelativeResize="0"/>
          <p:nvPr/>
        </p:nvPicPr>
        <p:blipFill>
          <a:blip r:embed="rId7">
            <a:alphaModFix/>
          </a:blip>
          <a:stretch>
            <a:fillRect/>
          </a:stretch>
        </p:blipFill>
        <p:spPr>
          <a:xfrm flipH="1">
            <a:off x="8387806" y="2604864"/>
            <a:ext cx="151619" cy="232150"/>
          </a:xfrm>
          <a:prstGeom prst="rect">
            <a:avLst/>
          </a:prstGeom>
          <a:noFill/>
          <a:ln>
            <a:noFill/>
          </a:ln>
        </p:spPr>
      </p:pic>
      <p:pic>
        <p:nvPicPr>
          <p:cNvPr id="381" name="Google Shape;381;p42"/>
          <p:cNvPicPr preferRelativeResize="0"/>
          <p:nvPr/>
        </p:nvPicPr>
        <p:blipFill>
          <a:blip r:embed="rId7">
            <a:alphaModFix/>
          </a:blip>
          <a:stretch>
            <a:fillRect/>
          </a:stretch>
        </p:blipFill>
        <p:spPr>
          <a:xfrm flipH="1">
            <a:off x="6637631" y="2604864"/>
            <a:ext cx="151619" cy="232150"/>
          </a:xfrm>
          <a:prstGeom prst="rect">
            <a:avLst/>
          </a:prstGeom>
          <a:noFill/>
          <a:ln>
            <a:noFill/>
          </a:ln>
        </p:spPr>
      </p:pic>
      <p:pic>
        <p:nvPicPr>
          <p:cNvPr id="382" name="Google Shape;382;p42"/>
          <p:cNvPicPr preferRelativeResize="0"/>
          <p:nvPr/>
        </p:nvPicPr>
        <p:blipFill>
          <a:blip r:embed="rId8">
            <a:alphaModFix/>
          </a:blip>
          <a:stretch>
            <a:fillRect/>
          </a:stretch>
        </p:blipFill>
        <p:spPr>
          <a:xfrm>
            <a:off x="7894814" y="4342067"/>
            <a:ext cx="116075" cy="232150"/>
          </a:xfrm>
          <a:prstGeom prst="rect">
            <a:avLst/>
          </a:prstGeom>
          <a:noFill/>
          <a:ln>
            <a:noFill/>
          </a:ln>
        </p:spPr>
      </p:pic>
      <p:pic>
        <p:nvPicPr>
          <p:cNvPr id="383" name="Google Shape;383;p42"/>
          <p:cNvPicPr preferRelativeResize="0"/>
          <p:nvPr/>
        </p:nvPicPr>
        <p:blipFill>
          <a:blip r:embed="rId8">
            <a:alphaModFix/>
          </a:blip>
          <a:stretch>
            <a:fillRect/>
          </a:stretch>
        </p:blipFill>
        <p:spPr>
          <a:xfrm>
            <a:off x="7155637" y="4342067"/>
            <a:ext cx="116075" cy="232150"/>
          </a:xfrm>
          <a:prstGeom prst="rect">
            <a:avLst/>
          </a:prstGeom>
          <a:noFill/>
          <a:ln>
            <a:noFill/>
          </a:ln>
        </p:spPr>
      </p:pic>
      <p:pic>
        <p:nvPicPr>
          <p:cNvPr id="384" name="Google Shape;384;p42"/>
          <p:cNvPicPr preferRelativeResize="0"/>
          <p:nvPr/>
        </p:nvPicPr>
        <p:blipFill>
          <a:blip r:embed="rId9">
            <a:alphaModFix/>
          </a:blip>
          <a:stretch>
            <a:fillRect/>
          </a:stretch>
        </p:blipFill>
        <p:spPr>
          <a:xfrm>
            <a:off x="7894814" y="2613236"/>
            <a:ext cx="116075" cy="232150"/>
          </a:xfrm>
          <a:prstGeom prst="rect">
            <a:avLst/>
          </a:prstGeom>
          <a:noFill/>
          <a:ln>
            <a:noFill/>
          </a:ln>
        </p:spPr>
      </p:pic>
      <p:pic>
        <p:nvPicPr>
          <p:cNvPr id="385" name="Google Shape;385;p42"/>
          <p:cNvPicPr preferRelativeResize="0"/>
          <p:nvPr/>
        </p:nvPicPr>
        <p:blipFill>
          <a:blip r:embed="rId9">
            <a:alphaModFix/>
          </a:blip>
          <a:stretch>
            <a:fillRect/>
          </a:stretch>
        </p:blipFill>
        <p:spPr>
          <a:xfrm>
            <a:off x="7160650" y="2602749"/>
            <a:ext cx="116075" cy="232150"/>
          </a:xfrm>
          <a:prstGeom prst="rect">
            <a:avLst/>
          </a:prstGeom>
          <a:noFill/>
          <a:ln>
            <a:noFill/>
          </a:ln>
        </p:spPr>
      </p:pic>
      <p:pic>
        <p:nvPicPr>
          <p:cNvPr id="386" name="Google Shape;386;p42"/>
          <p:cNvPicPr preferRelativeResize="0"/>
          <p:nvPr/>
        </p:nvPicPr>
        <p:blipFill>
          <a:blip r:embed="rId10">
            <a:alphaModFix/>
          </a:blip>
          <a:stretch>
            <a:fillRect/>
          </a:stretch>
        </p:blipFill>
        <p:spPr>
          <a:xfrm>
            <a:off x="7652686" y="4337976"/>
            <a:ext cx="116075" cy="232150"/>
          </a:xfrm>
          <a:prstGeom prst="rect">
            <a:avLst/>
          </a:prstGeom>
          <a:noFill/>
          <a:ln>
            <a:noFill/>
          </a:ln>
        </p:spPr>
      </p:pic>
      <p:pic>
        <p:nvPicPr>
          <p:cNvPr id="387" name="Google Shape;387;p42"/>
          <p:cNvPicPr preferRelativeResize="0"/>
          <p:nvPr/>
        </p:nvPicPr>
        <p:blipFill>
          <a:blip r:embed="rId11">
            <a:alphaModFix/>
          </a:blip>
          <a:stretch>
            <a:fillRect/>
          </a:stretch>
        </p:blipFill>
        <p:spPr>
          <a:xfrm>
            <a:off x="7652686" y="2606348"/>
            <a:ext cx="116075" cy="232150"/>
          </a:xfrm>
          <a:prstGeom prst="rect">
            <a:avLst/>
          </a:prstGeom>
          <a:noFill/>
          <a:ln>
            <a:noFill/>
          </a:ln>
        </p:spPr>
      </p:pic>
      <p:pic>
        <p:nvPicPr>
          <p:cNvPr id="388" name="Google Shape;388;p42"/>
          <p:cNvPicPr preferRelativeResize="0"/>
          <p:nvPr/>
        </p:nvPicPr>
        <p:blipFill>
          <a:blip r:embed="rId12">
            <a:alphaModFix/>
          </a:blip>
          <a:stretch>
            <a:fillRect/>
          </a:stretch>
        </p:blipFill>
        <p:spPr>
          <a:xfrm>
            <a:off x="7404150" y="4342076"/>
            <a:ext cx="116075" cy="232150"/>
          </a:xfrm>
          <a:prstGeom prst="rect">
            <a:avLst/>
          </a:prstGeom>
          <a:noFill/>
          <a:ln>
            <a:noFill/>
          </a:ln>
        </p:spPr>
      </p:pic>
      <p:pic>
        <p:nvPicPr>
          <p:cNvPr id="389" name="Google Shape;389;p42"/>
          <p:cNvPicPr preferRelativeResize="0"/>
          <p:nvPr/>
        </p:nvPicPr>
        <p:blipFill>
          <a:blip r:embed="rId13">
            <a:alphaModFix/>
          </a:blip>
          <a:stretch>
            <a:fillRect/>
          </a:stretch>
        </p:blipFill>
        <p:spPr>
          <a:xfrm>
            <a:off x="7414636" y="2610448"/>
            <a:ext cx="116075" cy="232150"/>
          </a:xfrm>
          <a:prstGeom prst="rect">
            <a:avLst/>
          </a:prstGeom>
          <a:noFill/>
          <a:ln>
            <a:noFill/>
          </a:ln>
        </p:spPr>
      </p:pic>
      <p:pic>
        <p:nvPicPr>
          <p:cNvPr id="390" name="Google Shape;390;p42"/>
          <p:cNvPicPr preferRelativeResize="0"/>
          <p:nvPr/>
        </p:nvPicPr>
        <p:blipFill>
          <a:blip r:embed="rId14">
            <a:alphaModFix/>
          </a:blip>
          <a:stretch>
            <a:fillRect/>
          </a:stretch>
        </p:blipFill>
        <p:spPr>
          <a:xfrm>
            <a:off x="8149728" y="4352169"/>
            <a:ext cx="116075" cy="211955"/>
          </a:xfrm>
          <a:prstGeom prst="rect">
            <a:avLst/>
          </a:prstGeom>
          <a:noFill/>
          <a:ln>
            <a:noFill/>
          </a:ln>
        </p:spPr>
      </p:pic>
      <p:pic>
        <p:nvPicPr>
          <p:cNvPr id="391" name="Google Shape;391;p42"/>
          <p:cNvPicPr preferRelativeResize="0"/>
          <p:nvPr/>
        </p:nvPicPr>
        <p:blipFill>
          <a:blip r:embed="rId14">
            <a:alphaModFix/>
          </a:blip>
          <a:stretch>
            <a:fillRect/>
          </a:stretch>
        </p:blipFill>
        <p:spPr>
          <a:xfrm>
            <a:off x="6906759" y="4352169"/>
            <a:ext cx="116075" cy="211955"/>
          </a:xfrm>
          <a:prstGeom prst="rect">
            <a:avLst/>
          </a:prstGeom>
          <a:noFill/>
          <a:ln>
            <a:noFill/>
          </a:ln>
        </p:spPr>
      </p:pic>
      <p:pic>
        <p:nvPicPr>
          <p:cNvPr id="392" name="Google Shape;392;p42"/>
          <p:cNvPicPr preferRelativeResize="0"/>
          <p:nvPr/>
        </p:nvPicPr>
        <p:blipFill>
          <a:blip r:embed="rId15">
            <a:alphaModFix/>
          </a:blip>
          <a:stretch>
            <a:fillRect/>
          </a:stretch>
        </p:blipFill>
        <p:spPr>
          <a:xfrm>
            <a:off x="8149485" y="2610837"/>
            <a:ext cx="116315" cy="232150"/>
          </a:xfrm>
          <a:prstGeom prst="rect">
            <a:avLst/>
          </a:prstGeom>
          <a:noFill/>
          <a:ln>
            <a:noFill/>
          </a:ln>
        </p:spPr>
      </p:pic>
      <p:pic>
        <p:nvPicPr>
          <p:cNvPr id="393" name="Google Shape;393;p42"/>
          <p:cNvPicPr preferRelativeResize="0"/>
          <p:nvPr/>
        </p:nvPicPr>
        <p:blipFill>
          <a:blip r:embed="rId15">
            <a:alphaModFix/>
          </a:blip>
          <a:stretch>
            <a:fillRect/>
          </a:stretch>
        </p:blipFill>
        <p:spPr>
          <a:xfrm>
            <a:off x="6906750" y="2610837"/>
            <a:ext cx="116315" cy="23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Gaming in America</a:t>
            </a:r>
            <a:endParaRPr/>
          </a:p>
        </p:txBody>
      </p:sp>
      <p:sp>
        <p:nvSpPr>
          <p:cNvPr id="127" name="Google Shape;127;p25"/>
          <p:cNvSpPr txBox="1"/>
          <p:nvPr>
            <p:ph idx="1" type="body"/>
          </p:nvPr>
        </p:nvSpPr>
        <p:spPr>
          <a:xfrm>
            <a:off x="457200" y="1755775"/>
            <a:ext cx="3580500" cy="2718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rgbClr val="000000"/>
                </a:solidFill>
              </a:rPr>
              <a:t>Over 164 millions Americans play video games across all types of consoles!</a:t>
            </a:r>
            <a:endParaRPr b="1">
              <a:solidFill>
                <a:srgbClr val="000000"/>
              </a:solidFill>
            </a:endParaRPr>
          </a:p>
        </p:txBody>
      </p:sp>
      <p:pic>
        <p:nvPicPr>
          <p:cNvPr id="128" name="Google Shape;128;p25"/>
          <p:cNvPicPr preferRelativeResize="0"/>
          <p:nvPr/>
        </p:nvPicPr>
        <p:blipFill rotWithShape="1">
          <a:blip r:embed="rId3">
            <a:alphaModFix/>
          </a:blip>
          <a:srcRect b="48078" l="0" r="0" t="0"/>
          <a:stretch/>
        </p:blipFill>
        <p:spPr>
          <a:xfrm>
            <a:off x="4425625" y="1665750"/>
            <a:ext cx="4309325" cy="2898950"/>
          </a:xfrm>
          <a:prstGeom prst="rect">
            <a:avLst/>
          </a:prstGeom>
          <a:noFill/>
          <a:ln>
            <a:noFill/>
          </a:ln>
        </p:spPr>
      </p:pic>
      <p:sp>
        <p:nvSpPr>
          <p:cNvPr id="129" name="Google Shape;129;p25"/>
          <p:cNvSpPr txBox="1"/>
          <p:nvPr/>
        </p:nvSpPr>
        <p:spPr>
          <a:xfrm>
            <a:off x="4566557" y="4558818"/>
            <a:ext cx="4256400" cy="1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Source: Entertainment Software Association (2019)</a:t>
            </a:r>
            <a:endParaRPr sz="10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Trees</a:t>
            </a:r>
            <a:endParaRPr/>
          </a:p>
        </p:txBody>
      </p:sp>
      <p:sp>
        <p:nvSpPr>
          <p:cNvPr id="399" name="Google Shape;399;p43"/>
          <p:cNvSpPr txBox="1"/>
          <p:nvPr>
            <p:ph idx="1" type="body"/>
          </p:nvPr>
        </p:nvSpPr>
        <p:spPr>
          <a:xfrm>
            <a:off x="427225" y="1341950"/>
            <a:ext cx="8271300" cy="106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700">
                <a:solidFill>
                  <a:schemeClr val="dk1"/>
                </a:solidFill>
              </a:rPr>
              <a:t>Search trees enable NPCs to consider all possible moves and respond optimally.</a:t>
            </a:r>
            <a:endParaRPr sz="2700">
              <a:solidFill>
                <a:schemeClr val="dk1"/>
              </a:solidFill>
            </a:endParaRPr>
          </a:p>
          <a:p>
            <a:pPr indent="0" lvl="0" marL="0" rtl="0" algn="l">
              <a:spcBef>
                <a:spcPts val="600"/>
              </a:spcBef>
              <a:spcAft>
                <a:spcPts val="0"/>
              </a:spcAft>
              <a:buNone/>
            </a:pPr>
            <a:r>
              <a:t/>
            </a:r>
            <a:endParaRPr sz="2700">
              <a:solidFill>
                <a:srgbClr val="000000"/>
              </a:solidFill>
            </a:endParaRPr>
          </a:p>
        </p:txBody>
      </p:sp>
      <p:pic>
        <p:nvPicPr>
          <p:cNvPr id="400" name="Google Shape;400;p43"/>
          <p:cNvPicPr preferRelativeResize="0"/>
          <p:nvPr/>
        </p:nvPicPr>
        <p:blipFill>
          <a:blip r:embed="rId3">
            <a:alphaModFix/>
          </a:blip>
          <a:stretch>
            <a:fillRect/>
          </a:stretch>
        </p:blipFill>
        <p:spPr>
          <a:xfrm>
            <a:off x="6427429" y="2403643"/>
            <a:ext cx="2339900" cy="2392600"/>
          </a:xfrm>
          <a:prstGeom prst="rect">
            <a:avLst/>
          </a:prstGeom>
          <a:noFill/>
          <a:ln cap="flat" cmpd="sng" w="9525">
            <a:solidFill>
              <a:srgbClr val="000000"/>
            </a:solidFill>
            <a:prstDash val="solid"/>
            <a:round/>
            <a:headEnd len="sm" w="sm" type="none"/>
            <a:tailEnd len="sm" w="sm" type="none"/>
          </a:ln>
        </p:spPr>
      </p:pic>
      <p:pic>
        <p:nvPicPr>
          <p:cNvPr id="401" name="Google Shape;401;p43"/>
          <p:cNvPicPr preferRelativeResize="0"/>
          <p:nvPr/>
        </p:nvPicPr>
        <p:blipFill>
          <a:blip r:embed="rId4">
            <a:alphaModFix/>
          </a:blip>
          <a:stretch>
            <a:fillRect/>
          </a:stretch>
        </p:blipFill>
        <p:spPr>
          <a:xfrm>
            <a:off x="8374300" y="2847500"/>
            <a:ext cx="178625" cy="232150"/>
          </a:xfrm>
          <a:prstGeom prst="rect">
            <a:avLst/>
          </a:prstGeom>
          <a:noFill/>
          <a:ln>
            <a:noFill/>
          </a:ln>
        </p:spPr>
      </p:pic>
      <p:pic>
        <p:nvPicPr>
          <p:cNvPr id="402" name="Google Shape;402;p43"/>
          <p:cNvPicPr preferRelativeResize="0"/>
          <p:nvPr/>
        </p:nvPicPr>
        <p:blipFill>
          <a:blip r:embed="rId5">
            <a:alphaModFix/>
          </a:blip>
          <a:stretch>
            <a:fillRect/>
          </a:stretch>
        </p:blipFill>
        <p:spPr>
          <a:xfrm>
            <a:off x="8115275" y="4095350"/>
            <a:ext cx="178625" cy="232150"/>
          </a:xfrm>
          <a:prstGeom prst="rect">
            <a:avLst/>
          </a:prstGeom>
          <a:noFill/>
          <a:ln>
            <a:noFill/>
          </a:ln>
        </p:spPr>
      </p:pic>
      <p:pic>
        <p:nvPicPr>
          <p:cNvPr id="403" name="Google Shape;403;p43"/>
          <p:cNvPicPr preferRelativeResize="0"/>
          <p:nvPr/>
        </p:nvPicPr>
        <p:blipFill>
          <a:blip r:embed="rId5">
            <a:alphaModFix/>
          </a:blip>
          <a:stretch>
            <a:fillRect/>
          </a:stretch>
        </p:blipFill>
        <p:spPr>
          <a:xfrm>
            <a:off x="7866750" y="4095350"/>
            <a:ext cx="178625" cy="232150"/>
          </a:xfrm>
          <a:prstGeom prst="rect">
            <a:avLst/>
          </a:prstGeom>
          <a:noFill/>
          <a:ln>
            <a:noFill/>
          </a:ln>
        </p:spPr>
      </p:pic>
      <p:pic>
        <p:nvPicPr>
          <p:cNvPr id="404" name="Google Shape;404;p43"/>
          <p:cNvPicPr preferRelativeResize="0"/>
          <p:nvPr/>
        </p:nvPicPr>
        <p:blipFill>
          <a:blip r:embed="rId5">
            <a:alphaModFix/>
          </a:blip>
          <a:stretch>
            <a:fillRect/>
          </a:stretch>
        </p:blipFill>
        <p:spPr>
          <a:xfrm>
            <a:off x="7618225" y="4095350"/>
            <a:ext cx="178625" cy="232150"/>
          </a:xfrm>
          <a:prstGeom prst="rect">
            <a:avLst/>
          </a:prstGeom>
          <a:noFill/>
          <a:ln>
            <a:noFill/>
          </a:ln>
        </p:spPr>
      </p:pic>
      <p:pic>
        <p:nvPicPr>
          <p:cNvPr id="405" name="Google Shape;405;p43"/>
          <p:cNvPicPr preferRelativeResize="0"/>
          <p:nvPr/>
        </p:nvPicPr>
        <p:blipFill>
          <a:blip r:embed="rId5">
            <a:alphaModFix/>
          </a:blip>
          <a:stretch>
            <a:fillRect/>
          </a:stretch>
        </p:blipFill>
        <p:spPr>
          <a:xfrm>
            <a:off x="7369700" y="4095350"/>
            <a:ext cx="178625" cy="232150"/>
          </a:xfrm>
          <a:prstGeom prst="rect">
            <a:avLst/>
          </a:prstGeom>
          <a:noFill/>
          <a:ln>
            <a:noFill/>
          </a:ln>
        </p:spPr>
      </p:pic>
      <p:pic>
        <p:nvPicPr>
          <p:cNvPr id="406" name="Google Shape;406;p43"/>
          <p:cNvPicPr preferRelativeResize="0"/>
          <p:nvPr/>
        </p:nvPicPr>
        <p:blipFill>
          <a:blip r:embed="rId5">
            <a:alphaModFix/>
          </a:blip>
          <a:stretch>
            <a:fillRect/>
          </a:stretch>
        </p:blipFill>
        <p:spPr>
          <a:xfrm>
            <a:off x="7121175" y="4095350"/>
            <a:ext cx="178625" cy="232150"/>
          </a:xfrm>
          <a:prstGeom prst="rect">
            <a:avLst/>
          </a:prstGeom>
          <a:noFill/>
          <a:ln>
            <a:noFill/>
          </a:ln>
        </p:spPr>
      </p:pic>
      <p:pic>
        <p:nvPicPr>
          <p:cNvPr id="407" name="Google Shape;407;p43"/>
          <p:cNvPicPr preferRelativeResize="0"/>
          <p:nvPr/>
        </p:nvPicPr>
        <p:blipFill>
          <a:blip r:embed="rId5">
            <a:alphaModFix/>
          </a:blip>
          <a:stretch>
            <a:fillRect/>
          </a:stretch>
        </p:blipFill>
        <p:spPr>
          <a:xfrm>
            <a:off x="6872650" y="3841287"/>
            <a:ext cx="178625" cy="232150"/>
          </a:xfrm>
          <a:prstGeom prst="rect">
            <a:avLst/>
          </a:prstGeom>
          <a:noFill/>
          <a:ln>
            <a:noFill/>
          </a:ln>
        </p:spPr>
      </p:pic>
      <p:pic>
        <p:nvPicPr>
          <p:cNvPr id="408" name="Google Shape;408;p43"/>
          <p:cNvPicPr preferRelativeResize="0"/>
          <p:nvPr/>
        </p:nvPicPr>
        <p:blipFill>
          <a:blip r:embed="rId5">
            <a:alphaModFix/>
          </a:blip>
          <a:stretch>
            <a:fillRect/>
          </a:stretch>
        </p:blipFill>
        <p:spPr>
          <a:xfrm>
            <a:off x="6624125" y="4095350"/>
            <a:ext cx="178625" cy="232150"/>
          </a:xfrm>
          <a:prstGeom prst="rect">
            <a:avLst/>
          </a:prstGeom>
          <a:noFill/>
          <a:ln>
            <a:noFill/>
          </a:ln>
        </p:spPr>
      </p:pic>
      <p:pic>
        <p:nvPicPr>
          <p:cNvPr id="409" name="Google Shape;409;p43"/>
          <p:cNvPicPr preferRelativeResize="0"/>
          <p:nvPr/>
        </p:nvPicPr>
        <p:blipFill>
          <a:blip r:embed="rId4">
            <a:alphaModFix/>
          </a:blip>
          <a:stretch>
            <a:fillRect/>
          </a:stretch>
        </p:blipFill>
        <p:spPr>
          <a:xfrm>
            <a:off x="8115275" y="2847500"/>
            <a:ext cx="178625" cy="232150"/>
          </a:xfrm>
          <a:prstGeom prst="rect">
            <a:avLst/>
          </a:prstGeom>
          <a:noFill/>
          <a:ln>
            <a:noFill/>
          </a:ln>
        </p:spPr>
      </p:pic>
      <p:pic>
        <p:nvPicPr>
          <p:cNvPr id="410" name="Google Shape;410;p43"/>
          <p:cNvPicPr preferRelativeResize="0"/>
          <p:nvPr/>
        </p:nvPicPr>
        <p:blipFill>
          <a:blip r:embed="rId4">
            <a:alphaModFix/>
          </a:blip>
          <a:stretch>
            <a:fillRect/>
          </a:stretch>
        </p:blipFill>
        <p:spPr>
          <a:xfrm>
            <a:off x="7866736" y="2847500"/>
            <a:ext cx="178625" cy="232150"/>
          </a:xfrm>
          <a:prstGeom prst="rect">
            <a:avLst/>
          </a:prstGeom>
          <a:noFill/>
          <a:ln>
            <a:noFill/>
          </a:ln>
        </p:spPr>
      </p:pic>
      <p:pic>
        <p:nvPicPr>
          <p:cNvPr id="411" name="Google Shape;411;p43"/>
          <p:cNvPicPr preferRelativeResize="0"/>
          <p:nvPr/>
        </p:nvPicPr>
        <p:blipFill>
          <a:blip r:embed="rId4">
            <a:alphaModFix/>
          </a:blip>
          <a:stretch>
            <a:fillRect/>
          </a:stretch>
        </p:blipFill>
        <p:spPr>
          <a:xfrm>
            <a:off x="7627362" y="2847500"/>
            <a:ext cx="178625" cy="232150"/>
          </a:xfrm>
          <a:prstGeom prst="rect">
            <a:avLst/>
          </a:prstGeom>
          <a:noFill/>
          <a:ln>
            <a:noFill/>
          </a:ln>
        </p:spPr>
      </p:pic>
      <p:pic>
        <p:nvPicPr>
          <p:cNvPr id="412" name="Google Shape;412;p43"/>
          <p:cNvPicPr preferRelativeResize="0"/>
          <p:nvPr/>
        </p:nvPicPr>
        <p:blipFill>
          <a:blip r:embed="rId4">
            <a:alphaModFix/>
          </a:blip>
          <a:stretch>
            <a:fillRect/>
          </a:stretch>
        </p:blipFill>
        <p:spPr>
          <a:xfrm>
            <a:off x="7377478" y="2857986"/>
            <a:ext cx="178625" cy="232150"/>
          </a:xfrm>
          <a:prstGeom prst="rect">
            <a:avLst/>
          </a:prstGeom>
          <a:noFill/>
          <a:ln>
            <a:noFill/>
          </a:ln>
        </p:spPr>
      </p:pic>
      <p:pic>
        <p:nvPicPr>
          <p:cNvPr id="413" name="Google Shape;413;p43"/>
          <p:cNvPicPr preferRelativeResize="0"/>
          <p:nvPr/>
        </p:nvPicPr>
        <p:blipFill>
          <a:blip r:embed="rId4">
            <a:alphaModFix/>
          </a:blip>
          <a:stretch>
            <a:fillRect/>
          </a:stretch>
        </p:blipFill>
        <p:spPr>
          <a:xfrm>
            <a:off x="7128939" y="2857986"/>
            <a:ext cx="178625" cy="232150"/>
          </a:xfrm>
          <a:prstGeom prst="rect">
            <a:avLst/>
          </a:prstGeom>
          <a:noFill/>
          <a:ln>
            <a:noFill/>
          </a:ln>
        </p:spPr>
      </p:pic>
      <p:pic>
        <p:nvPicPr>
          <p:cNvPr id="414" name="Google Shape;414;p43"/>
          <p:cNvPicPr preferRelativeResize="0"/>
          <p:nvPr/>
        </p:nvPicPr>
        <p:blipFill>
          <a:blip r:embed="rId4">
            <a:alphaModFix/>
          </a:blip>
          <a:stretch>
            <a:fillRect/>
          </a:stretch>
        </p:blipFill>
        <p:spPr>
          <a:xfrm>
            <a:off x="6880400" y="2857986"/>
            <a:ext cx="178625" cy="232150"/>
          </a:xfrm>
          <a:prstGeom prst="rect">
            <a:avLst/>
          </a:prstGeom>
          <a:noFill/>
          <a:ln>
            <a:noFill/>
          </a:ln>
        </p:spPr>
      </p:pic>
      <p:pic>
        <p:nvPicPr>
          <p:cNvPr id="415" name="Google Shape;415;p43"/>
          <p:cNvPicPr preferRelativeResize="0"/>
          <p:nvPr/>
        </p:nvPicPr>
        <p:blipFill>
          <a:blip r:embed="rId4">
            <a:alphaModFix/>
          </a:blip>
          <a:stretch>
            <a:fillRect/>
          </a:stretch>
        </p:blipFill>
        <p:spPr>
          <a:xfrm>
            <a:off x="6621375" y="2847500"/>
            <a:ext cx="178625" cy="232150"/>
          </a:xfrm>
          <a:prstGeom prst="rect">
            <a:avLst/>
          </a:prstGeom>
          <a:noFill/>
          <a:ln>
            <a:noFill/>
          </a:ln>
        </p:spPr>
      </p:pic>
      <p:pic>
        <p:nvPicPr>
          <p:cNvPr id="416" name="Google Shape;416;p43"/>
          <p:cNvPicPr preferRelativeResize="0"/>
          <p:nvPr/>
        </p:nvPicPr>
        <p:blipFill>
          <a:blip r:embed="rId5">
            <a:alphaModFix/>
          </a:blip>
          <a:stretch>
            <a:fillRect/>
          </a:stretch>
        </p:blipFill>
        <p:spPr>
          <a:xfrm>
            <a:off x="8374286" y="4095350"/>
            <a:ext cx="178625" cy="232150"/>
          </a:xfrm>
          <a:prstGeom prst="rect">
            <a:avLst/>
          </a:prstGeom>
          <a:noFill/>
          <a:ln>
            <a:noFill/>
          </a:ln>
        </p:spPr>
      </p:pic>
      <p:pic>
        <p:nvPicPr>
          <p:cNvPr id="417" name="Google Shape;417;p43"/>
          <p:cNvPicPr preferRelativeResize="0"/>
          <p:nvPr/>
        </p:nvPicPr>
        <p:blipFill>
          <a:blip r:embed="rId6">
            <a:alphaModFix/>
          </a:blip>
          <a:stretch>
            <a:fillRect/>
          </a:stretch>
        </p:blipFill>
        <p:spPr>
          <a:xfrm flipH="1">
            <a:off x="8387806" y="4327500"/>
            <a:ext cx="151619" cy="232150"/>
          </a:xfrm>
          <a:prstGeom prst="rect">
            <a:avLst/>
          </a:prstGeom>
          <a:noFill/>
          <a:ln>
            <a:noFill/>
          </a:ln>
        </p:spPr>
      </p:pic>
      <p:pic>
        <p:nvPicPr>
          <p:cNvPr id="418" name="Google Shape;418;p43"/>
          <p:cNvPicPr preferRelativeResize="0"/>
          <p:nvPr/>
        </p:nvPicPr>
        <p:blipFill>
          <a:blip r:embed="rId6">
            <a:alphaModFix/>
          </a:blip>
          <a:stretch>
            <a:fillRect/>
          </a:stretch>
        </p:blipFill>
        <p:spPr>
          <a:xfrm flipH="1">
            <a:off x="6637631" y="4337986"/>
            <a:ext cx="151619" cy="232150"/>
          </a:xfrm>
          <a:prstGeom prst="rect">
            <a:avLst/>
          </a:prstGeom>
          <a:noFill/>
          <a:ln>
            <a:noFill/>
          </a:ln>
        </p:spPr>
      </p:pic>
      <p:pic>
        <p:nvPicPr>
          <p:cNvPr id="419" name="Google Shape;419;p43"/>
          <p:cNvPicPr preferRelativeResize="0"/>
          <p:nvPr/>
        </p:nvPicPr>
        <p:blipFill>
          <a:blip r:embed="rId7">
            <a:alphaModFix/>
          </a:blip>
          <a:stretch>
            <a:fillRect/>
          </a:stretch>
        </p:blipFill>
        <p:spPr>
          <a:xfrm flipH="1">
            <a:off x="8387806" y="2604864"/>
            <a:ext cx="151619" cy="232150"/>
          </a:xfrm>
          <a:prstGeom prst="rect">
            <a:avLst/>
          </a:prstGeom>
          <a:noFill/>
          <a:ln>
            <a:noFill/>
          </a:ln>
        </p:spPr>
      </p:pic>
      <p:pic>
        <p:nvPicPr>
          <p:cNvPr id="420" name="Google Shape;420;p43"/>
          <p:cNvPicPr preferRelativeResize="0"/>
          <p:nvPr/>
        </p:nvPicPr>
        <p:blipFill>
          <a:blip r:embed="rId7">
            <a:alphaModFix/>
          </a:blip>
          <a:stretch>
            <a:fillRect/>
          </a:stretch>
        </p:blipFill>
        <p:spPr>
          <a:xfrm flipH="1">
            <a:off x="6637631" y="2604864"/>
            <a:ext cx="151619" cy="232150"/>
          </a:xfrm>
          <a:prstGeom prst="rect">
            <a:avLst/>
          </a:prstGeom>
          <a:noFill/>
          <a:ln>
            <a:noFill/>
          </a:ln>
        </p:spPr>
      </p:pic>
      <p:pic>
        <p:nvPicPr>
          <p:cNvPr id="421" name="Google Shape;421;p43"/>
          <p:cNvPicPr preferRelativeResize="0"/>
          <p:nvPr/>
        </p:nvPicPr>
        <p:blipFill>
          <a:blip r:embed="rId8">
            <a:alphaModFix/>
          </a:blip>
          <a:stretch>
            <a:fillRect/>
          </a:stretch>
        </p:blipFill>
        <p:spPr>
          <a:xfrm>
            <a:off x="7894814" y="4342067"/>
            <a:ext cx="116075" cy="232150"/>
          </a:xfrm>
          <a:prstGeom prst="rect">
            <a:avLst/>
          </a:prstGeom>
          <a:noFill/>
          <a:ln>
            <a:noFill/>
          </a:ln>
        </p:spPr>
      </p:pic>
      <p:pic>
        <p:nvPicPr>
          <p:cNvPr id="422" name="Google Shape;422;p43"/>
          <p:cNvPicPr preferRelativeResize="0"/>
          <p:nvPr/>
        </p:nvPicPr>
        <p:blipFill>
          <a:blip r:embed="rId8">
            <a:alphaModFix/>
          </a:blip>
          <a:stretch>
            <a:fillRect/>
          </a:stretch>
        </p:blipFill>
        <p:spPr>
          <a:xfrm>
            <a:off x="7155637" y="4342067"/>
            <a:ext cx="116075" cy="232150"/>
          </a:xfrm>
          <a:prstGeom prst="rect">
            <a:avLst/>
          </a:prstGeom>
          <a:noFill/>
          <a:ln>
            <a:noFill/>
          </a:ln>
        </p:spPr>
      </p:pic>
      <p:pic>
        <p:nvPicPr>
          <p:cNvPr id="423" name="Google Shape;423;p43"/>
          <p:cNvPicPr preferRelativeResize="0"/>
          <p:nvPr/>
        </p:nvPicPr>
        <p:blipFill>
          <a:blip r:embed="rId9">
            <a:alphaModFix/>
          </a:blip>
          <a:stretch>
            <a:fillRect/>
          </a:stretch>
        </p:blipFill>
        <p:spPr>
          <a:xfrm>
            <a:off x="7894814" y="2613236"/>
            <a:ext cx="116075" cy="232150"/>
          </a:xfrm>
          <a:prstGeom prst="rect">
            <a:avLst/>
          </a:prstGeom>
          <a:noFill/>
          <a:ln>
            <a:noFill/>
          </a:ln>
        </p:spPr>
      </p:pic>
      <p:pic>
        <p:nvPicPr>
          <p:cNvPr id="424" name="Google Shape;424;p43"/>
          <p:cNvPicPr preferRelativeResize="0"/>
          <p:nvPr/>
        </p:nvPicPr>
        <p:blipFill>
          <a:blip r:embed="rId9">
            <a:alphaModFix/>
          </a:blip>
          <a:stretch>
            <a:fillRect/>
          </a:stretch>
        </p:blipFill>
        <p:spPr>
          <a:xfrm>
            <a:off x="7160650" y="2602749"/>
            <a:ext cx="116075" cy="232150"/>
          </a:xfrm>
          <a:prstGeom prst="rect">
            <a:avLst/>
          </a:prstGeom>
          <a:noFill/>
          <a:ln>
            <a:noFill/>
          </a:ln>
        </p:spPr>
      </p:pic>
      <p:pic>
        <p:nvPicPr>
          <p:cNvPr id="425" name="Google Shape;425;p43"/>
          <p:cNvPicPr preferRelativeResize="0"/>
          <p:nvPr/>
        </p:nvPicPr>
        <p:blipFill>
          <a:blip r:embed="rId10">
            <a:alphaModFix/>
          </a:blip>
          <a:stretch>
            <a:fillRect/>
          </a:stretch>
        </p:blipFill>
        <p:spPr>
          <a:xfrm>
            <a:off x="7652686" y="4337976"/>
            <a:ext cx="116075" cy="232150"/>
          </a:xfrm>
          <a:prstGeom prst="rect">
            <a:avLst/>
          </a:prstGeom>
          <a:noFill/>
          <a:ln>
            <a:noFill/>
          </a:ln>
        </p:spPr>
      </p:pic>
      <p:pic>
        <p:nvPicPr>
          <p:cNvPr id="426" name="Google Shape;426;p43"/>
          <p:cNvPicPr preferRelativeResize="0"/>
          <p:nvPr/>
        </p:nvPicPr>
        <p:blipFill>
          <a:blip r:embed="rId11">
            <a:alphaModFix/>
          </a:blip>
          <a:stretch>
            <a:fillRect/>
          </a:stretch>
        </p:blipFill>
        <p:spPr>
          <a:xfrm>
            <a:off x="7652686" y="2606348"/>
            <a:ext cx="116075" cy="232150"/>
          </a:xfrm>
          <a:prstGeom prst="rect">
            <a:avLst/>
          </a:prstGeom>
          <a:noFill/>
          <a:ln>
            <a:noFill/>
          </a:ln>
        </p:spPr>
      </p:pic>
      <p:pic>
        <p:nvPicPr>
          <p:cNvPr id="427" name="Google Shape;427;p43"/>
          <p:cNvPicPr preferRelativeResize="0"/>
          <p:nvPr/>
        </p:nvPicPr>
        <p:blipFill>
          <a:blip r:embed="rId12">
            <a:alphaModFix/>
          </a:blip>
          <a:stretch>
            <a:fillRect/>
          </a:stretch>
        </p:blipFill>
        <p:spPr>
          <a:xfrm>
            <a:off x="7404150" y="4342076"/>
            <a:ext cx="116075" cy="232150"/>
          </a:xfrm>
          <a:prstGeom prst="rect">
            <a:avLst/>
          </a:prstGeom>
          <a:noFill/>
          <a:ln>
            <a:noFill/>
          </a:ln>
        </p:spPr>
      </p:pic>
      <p:pic>
        <p:nvPicPr>
          <p:cNvPr id="428" name="Google Shape;428;p43"/>
          <p:cNvPicPr preferRelativeResize="0"/>
          <p:nvPr/>
        </p:nvPicPr>
        <p:blipFill>
          <a:blip r:embed="rId13">
            <a:alphaModFix/>
          </a:blip>
          <a:stretch>
            <a:fillRect/>
          </a:stretch>
        </p:blipFill>
        <p:spPr>
          <a:xfrm>
            <a:off x="7414636" y="2610448"/>
            <a:ext cx="116075" cy="232150"/>
          </a:xfrm>
          <a:prstGeom prst="rect">
            <a:avLst/>
          </a:prstGeom>
          <a:noFill/>
          <a:ln>
            <a:noFill/>
          </a:ln>
        </p:spPr>
      </p:pic>
      <p:pic>
        <p:nvPicPr>
          <p:cNvPr id="429" name="Google Shape;429;p43"/>
          <p:cNvPicPr preferRelativeResize="0"/>
          <p:nvPr/>
        </p:nvPicPr>
        <p:blipFill>
          <a:blip r:embed="rId14">
            <a:alphaModFix/>
          </a:blip>
          <a:stretch>
            <a:fillRect/>
          </a:stretch>
        </p:blipFill>
        <p:spPr>
          <a:xfrm>
            <a:off x="8149728" y="4352169"/>
            <a:ext cx="116075" cy="211955"/>
          </a:xfrm>
          <a:prstGeom prst="rect">
            <a:avLst/>
          </a:prstGeom>
          <a:noFill/>
          <a:ln>
            <a:noFill/>
          </a:ln>
        </p:spPr>
      </p:pic>
      <p:pic>
        <p:nvPicPr>
          <p:cNvPr id="430" name="Google Shape;430;p43"/>
          <p:cNvPicPr preferRelativeResize="0"/>
          <p:nvPr/>
        </p:nvPicPr>
        <p:blipFill>
          <a:blip r:embed="rId14">
            <a:alphaModFix/>
          </a:blip>
          <a:stretch>
            <a:fillRect/>
          </a:stretch>
        </p:blipFill>
        <p:spPr>
          <a:xfrm>
            <a:off x="6906759" y="4352169"/>
            <a:ext cx="116075" cy="211955"/>
          </a:xfrm>
          <a:prstGeom prst="rect">
            <a:avLst/>
          </a:prstGeom>
          <a:noFill/>
          <a:ln>
            <a:noFill/>
          </a:ln>
        </p:spPr>
      </p:pic>
      <p:pic>
        <p:nvPicPr>
          <p:cNvPr id="431" name="Google Shape;431;p43"/>
          <p:cNvPicPr preferRelativeResize="0"/>
          <p:nvPr/>
        </p:nvPicPr>
        <p:blipFill>
          <a:blip r:embed="rId15">
            <a:alphaModFix/>
          </a:blip>
          <a:stretch>
            <a:fillRect/>
          </a:stretch>
        </p:blipFill>
        <p:spPr>
          <a:xfrm>
            <a:off x="8149485" y="2610837"/>
            <a:ext cx="116315" cy="232150"/>
          </a:xfrm>
          <a:prstGeom prst="rect">
            <a:avLst/>
          </a:prstGeom>
          <a:noFill/>
          <a:ln>
            <a:noFill/>
          </a:ln>
        </p:spPr>
      </p:pic>
      <p:pic>
        <p:nvPicPr>
          <p:cNvPr id="432" name="Google Shape;432;p43"/>
          <p:cNvPicPr preferRelativeResize="0"/>
          <p:nvPr/>
        </p:nvPicPr>
        <p:blipFill>
          <a:blip r:embed="rId15">
            <a:alphaModFix/>
          </a:blip>
          <a:stretch>
            <a:fillRect/>
          </a:stretch>
        </p:blipFill>
        <p:spPr>
          <a:xfrm>
            <a:off x="6906750" y="2610837"/>
            <a:ext cx="116315" cy="23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Trees</a:t>
            </a:r>
            <a:endParaRPr/>
          </a:p>
        </p:txBody>
      </p:sp>
      <p:sp>
        <p:nvSpPr>
          <p:cNvPr id="438" name="Google Shape;438;p44"/>
          <p:cNvSpPr txBox="1"/>
          <p:nvPr>
            <p:ph idx="1" type="body"/>
          </p:nvPr>
        </p:nvSpPr>
        <p:spPr>
          <a:xfrm>
            <a:off x="427225" y="1341950"/>
            <a:ext cx="8271300" cy="106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700">
                <a:solidFill>
                  <a:schemeClr val="dk1"/>
                </a:solidFill>
              </a:rPr>
              <a:t>Search trees enable NPCs to consider all possible moves and respond optimally.</a:t>
            </a:r>
            <a:endParaRPr sz="2700">
              <a:solidFill>
                <a:schemeClr val="dk1"/>
              </a:solidFill>
            </a:endParaRPr>
          </a:p>
          <a:p>
            <a:pPr indent="0" lvl="0" marL="0" rtl="0" algn="l">
              <a:spcBef>
                <a:spcPts val="600"/>
              </a:spcBef>
              <a:spcAft>
                <a:spcPts val="0"/>
              </a:spcAft>
              <a:buNone/>
            </a:pPr>
            <a:r>
              <a:t/>
            </a:r>
            <a:endParaRPr sz="2700">
              <a:solidFill>
                <a:srgbClr val="000000"/>
              </a:solidFill>
            </a:endParaRPr>
          </a:p>
        </p:txBody>
      </p:sp>
      <p:pic>
        <p:nvPicPr>
          <p:cNvPr id="439" name="Google Shape;439;p44"/>
          <p:cNvPicPr preferRelativeResize="0"/>
          <p:nvPr/>
        </p:nvPicPr>
        <p:blipFill>
          <a:blip r:embed="rId3">
            <a:alphaModFix/>
          </a:blip>
          <a:stretch>
            <a:fillRect/>
          </a:stretch>
        </p:blipFill>
        <p:spPr>
          <a:xfrm>
            <a:off x="6427429" y="2403643"/>
            <a:ext cx="2339900" cy="2392600"/>
          </a:xfrm>
          <a:prstGeom prst="rect">
            <a:avLst/>
          </a:prstGeom>
          <a:noFill/>
          <a:ln cap="flat" cmpd="sng" w="9525">
            <a:solidFill>
              <a:srgbClr val="000000"/>
            </a:solidFill>
            <a:prstDash val="solid"/>
            <a:round/>
            <a:headEnd len="sm" w="sm" type="none"/>
            <a:tailEnd len="sm" w="sm" type="none"/>
          </a:ln>
        </p:spPr>
      </p:pic>
      <p:pic>
        <p:nvPicPr>
          <p:cNvPr id="440" name="Google Shape;440;p44"/>
          <p:cNvPicPr preferRelativeResize="0"/>
          <p:nvPr/>
        </p:nvPicPr>
        <p:blipFill>
          <a:blip r:embed="rId4">
            <a:alphaModFix/>
          </a:blip>
          <a:stretch>
            <a:fillRect/>
          </a:stretch>
        </p:blipFill>
        <p:spPr>
          <a:xfrm>
            <a:off x="8374300" y="2847500"/>
            <a:ext cx="178625" cy="232150"/>
          </a:xfrm>
          <a:prstGeom prst="rect">
            <a:avLst/>
          </a:prstGeom>
          <a:noFill/>
          <a:ln>
            <a:noFill/>
          </a:ln>
        </p:spPr>
      </p:pic>
      <p:pic>
        <p:nvPicPr>
          <p:cNvPr id="441" name="Google Shape;441;p44"/>
          <p:cNvPicPr preferRelativeResize="0"/>
          <p:nvPr/>
        </p:nvPicPr>
        <p:blipFill>
          <a:blip r:embed="rId5">
            <a:alphaModFix/>
          </a:blip>
          <a:stretch>
            <a:fillRect/>
          </a:stretch>
        </p:blipFill>
        <p:spPr>
          <a:xfrm>
            <a:off x="8115275" y="4095350"/>
            <a:ext cx="178625" cy="232150"/>
          </a:xfrm>
          <a:prstGeom prst="rect">
            <a:avLst/>
          </a:prstGeom>
          <a:noFill/>
          <a:ln>
            <a:noFill/>
          </a:ln>
        </p:spPr>
      </p:pic>
      <p:pic>
        <p:nvPicPr>
          <p:cNvPr id="442" name="Google Shape;442;p44"/>
          <p:cNvPicPr preferRelativeResize="0"/>
          <p:nvPr/>
        </p:nvPicPr>
        <p:blipFill>
          <a:blip r:embed="rId5">
            <a:alphaModFix/>
          </a:blip>
          <a:stretch>
            <a:fillRect/>
          </a:stretch>
        </p:blipFill>
        <p:spPr>
          <a:xfrm>
            <a:off x="7866750" y="4095350"/>
            <a:ext cx="178625" cy="232150"/>
          </a:xfrm>
          <a:prstGeom prst="rect">
            <a:avLst/>
          </a:prstGeom>
          <a:noFill/>
          <a:ln>
            <a:noFill/>
          </a:ln>
        </p:spPr>
      </p:pic>
      <p:pic>
        <p:nvPicPr>
          <p:cNvPr id="443" name="Google Shape;443;p44"/>
          <p:cNvPicPr preferRelativeResize="0"/>
          <p:nvPr/>
        </p:nvPicPr>
        <p:blipFill>
          <a:blip r:embed="rId5">
            <a:alphaModFix/>
          </a:blip>
          <a:stretch>
            <a:fillRect/>
          </a:stretch>
        </p:blipFill>
        <p:spPr>
          <a:xfrm>
            <a:off x="7618225" y="4095350"/>
            <a:ext cx="178625" cy="232150"/>
          </a:xfrm>
          <a:prstGeom prst="rect">
            <a:avLst/>
          </a:prstGeom>
          <a:noFill/>
          <a:ln>
            <a:noFill/>
          </a:ln>
        </p:spPr>
      </p:pic>
      <p:pic>
        <p:nvPicPr>
          <p:cNvPr id="444" name="Google Shape;444;p44"/>
          <p:cNvPicPr preferRelativeResize="0"/>
          <p:nvPr/>
        </p:nvPicPr>
        <p:blipFill>
          <a:blip r:embed="rId5">
            <a:alphaModFix/>
          </a:blip>
          <a:stretch>
            <a:fillRect/>
          </a:stretch>
        </p:blipFill>
        <p:spPr>
          <a:xfrm>
            <a:off x="7369700" y="4095350"/>
            <a:ext cx="178625" cy="232150"/>
          </a:xfrm>
          <a:prstGeom prst="rect">
            <a:avLst/>
          </a:prstGeom>
          <a:noFill/>
          <a:ln>
            <a:noFill/>
          </a:ln>
        </p:spPr>
      </p:pic>
      <p:pic>
        <p:nvPicPr>
          <p:cNvPr id="445" name="Google Shape;445;p44"/>
          <p:cNvPicPr preferRelativeResize="0"/>
          <p:nvPr/>
        </p:nvPicPr>
        <p:blipFill>
          <a:blip r:embed="rId5">
            <a:alphaModFix/>
          </a:blip>
          <a:stretch>
            <a:fillRect/>
          </a:stretch>
        </p:blipFill>
        <p:spPr>
          <a:xfrm>
            <a:off x="7121175" y="4095350"/>
            <a:ext cx="178625" cy="232150"/>
          </a:xfrm>
          <a:prstGeom prst="rect">
            <a:avLst/>
          </a:prstGeom>
          <a:noFill/>
          <a:ln>
            <a:noFill/>
          </a:ln>
        </p:spPr>
      </p:pic>
      <p:pic>
        <p:nvPicPr>
          <p:cNvPr id="446" name="Google Shape;446;p44"/>
          <p:cNvPicPr preferRelativeResize="0"/>
          <p:nvPr/>
        </p:nvPicPr>
        <p:blipFill>
          <a:blip r:embed="rId5">
            <a:alphaModFix/>
          </a:blip>
          <a:stretch>
            <a:fillRect/>
          </a:stretch>
        </p:blipFill>
        <p:spPr>
          <a:xfrm>
            <a:off x="6872650" y="3841287"/>
            <a:ext cx="178625" cy="232150"/>
          </a:xfrm>
          <a:prstGeom prst="rect">
            <a:avLst/>
          </a:prstGeom>
          <a:noFill/>
          <a:ln>
            <a:noFill/>
          </a:ln>
        </p:spPr>
      </p:pic>
      <p:pic>
        <p:nvPicPr>
          <p:cNvPr id="447" name="Google Shape;447;p44"/>
          <p:cNvPicPr preferRelativeResize="0"/>
          <p:nvPr/>
        </p:nvPicPr>
        <p:blipFill>
          <a:blip r:embed="rId5">
            <a:alphaModFix/>
          </a:blip>
          <a:stretch>
            <a:fillRect/>
          </a:stretch>
        </p:blipFill>
        <p:spPr>
          <a:xfrm>
            <a:off x="6624125" y="4095350"/>
            <a:ext cx="178625" cy="232150"/>
          </a:xfrm>
          <a:prstGeom prst="rect">
            <a:avLst/>
          </a:prstGeom>
          <a:noFill/>
          <a:ln>
            <a:noFill/>
          </a:ln>
        </p:spPr>
      </p:pic>
      <p:pic>
        <p:nvPicPr>
          <p:cNvPr id="448" name="Google Shape;448;p44"/>
          <p:cNvPicPr preferRelativeResize="0"/>
          <p:nvPr/>
        </p:nvPicPr>
        <p:blipFill>
          <a:blip r:embed="rId4">
            <a:alphaModFix/>
          </a:blip>
          <a:stretch>
            <a:fillRect/>
          </a:stretch>
        </p:blipFill>
        <p:spPr>
          <a:xfrm>
            <a:off x="8115275" y="2847500"/>
            <a:ext cx="178625" cy="232150"/>
          </a:xfrm>
          <a:prstGeom prst="rect">
            <a:avLst/>
          </a:prstGeom>
          <a:noFill/>
          <a:ln>
            <a:noFill/>
          </a:ln>
        </p:spPr>
      </p:pic>
      <p:pic>
        <p:nvPicPr>
          <p:cNvPr id="449" name="Google Shape;449;p44"/>
          <p:cNvPicPr preferRelativeResize="0"/>
          <p:nvPr/>
        </p:nvPicPr>
        <p:blipFill>
          <a:blip r:embed="rId4">
            <a:alphaModFix/>
          </a:blip>
          <a:stretch>
            <a:fillRect/>
          </a:stretch>
        </p:blipFill>
        <p:spPr>
          <a:xfrm>
            <a:off x="7866736" y="2847500"/>
            <a:ext cx="178625" cy="232150"/>
          </a:xfrm>
          <a:prstGeom prst="rect">
            <a:avLst/>
          </a:prstGeom>
          <a:noFill/>
          <a:ln>
            <a:noFill/>
          </a:ln>
        </p:spPr>
      </p:pic>
      <p:pic>
        <p:nvPicPr>
          <p:cNvPr id="450" name="Google Shape;450;p44"/>
          <p:cNvPicPr preferRelativeResize="0"/>
          <p:nvPr/>
        </p:nvPicPr>
        <p:blipFill>
          <a:blip r:embed="rId4">
            <a:alphaModFix/>
          </a:blip>
          <a:stretch>
            <a:fillRect/>
          </a:stretch>
        </p:blipFill>
        <p:spPr>
          <a:xfrm>
            <a:off x="7627362" y="2847500"/>
            <a:ext cx="178625" cy="232150"/>
          </a:xfrm>
          <a:prstGeom prst="rect">
            <a:avLst/>
          </a:prstGeom>
          <a:noFill/>
          <a:ln>
            <a:noFill/>
          </a:ln>
        </p:spPr>
      </p:pic>
      <p:pic>
        <p:nvPicPr>
          <p:cNvPr id="451" name="Google Shape;451;p44"/>
          <p:cNvPicPr preferRelativeResize="0"/>
          <p:nvPr/>
        </p:nvPicPr>
        <p:blipFill>
          <a:blip r:embed="rId4">
            <a:alphaModFix/>
          </a:blip>
          <a:stretch>
            <a:fillRect/>
          </a:stretch>
        </p:blipFill>
        <p:spPr>
          <a:xfrm>
            <a:off x="7377478" y="2857986"/>
            <a:ext cx="178625" cy="232150"/>
          </a:xfrm>
          <a:prstGeom prst="rect">
            <a:avLst/>
          </a:prstGeom>
          <a:noFill/>
          <a:ln>
            <a:noFill/>
          </a:ln>
        </p:spPr>
      </p:pic>
      <p:pic>
        <p:nvPicPr>
          <p:cNvPr id="452" name="Google Shape;452;p44"/>
          <p:cNvPicPr preferRelativeResize="0"/>
          <p:nvPr/>
        </p:nvPicPr>
        <p:blipFill>
          <a:blip r:embed="rId4">
            <a:alphaModFix/>
          </a:blip>
          <a:stretch>
            <a:fillRect/>
          </a:stretch>
        </p:blipFill>
        <p:spPr>
          <a:xfrm>
            <a:off x="7128939" y="2857986"/>
            <a:ext cx="178625" cy="232150"/>
          </a:xfrm>
          <a:prstGeom prst="rect">
            <a:avLst/>
          </a:prstGeom>
          <a:noFill/>
          <a:ln>
            <a:noFill/>
          </a:ln>
        </p:spPr>
      </p:pic>
      <p:pic>
        <p:nvPicPr>
          <p:cNvPr id="453" name="Google Shape;453;p44"/>
          <p:cNvPicPr preferRelativeResize="0"/>
          <p:nvPr/>
        </p:nvPicPr>
        <p:blipFill>
          <a:blip r:embed="rId4">
            <a:alphaModFix/>
          </a:blip>
          <a:stretch>
            <a:fillRect/>
          </a:stretch>
        </p:blipFill>
        <p:spPr>
          <a:xfrm>
            <a:off x="6880400" y="2857986"/>
            <a:ext cx="178625" cy="232150"/>
          </a:xfrm>
          <a:prstGeom prst="rect">
            <a:avLst/>
          </a:prstGeom>
          <a:noFill/>
          <a:ln>
            <a:noFill/>
          </a:ln>
        </p:spPr>
      </p:pic>
      <p:pic>
        <p:nvPicPr>
          <p:cNvPr id="454" name="Google Shape;454;p44"/>
          <p:cNvPicPr preferRelativeResize="0"/>
          <p:nvPr/>
        </p:nvPicPr>
        <p:blipFill>
          <a:blip r:embed="rId4">
            <a:alphaModFix/>
          </a:blip>
          <a:stretch>
            <a:fillRect/>
          </a:stretch>
        </p:blipFill>
        <p:spPr>
          <a:xfrm>
            <a:off x="6621375" y="2847500"/>
            <a:ext cx="178625" cy="232150"/>
          </a:xfrm>
          <a:prstGeom prst="rect">
            <a:avLst/>
          </a:prstGeom>
          <a:noFill/>
          <a:ln>
            <a:noFill/>
          </a:ln>
        </p:spPr>
      </p:pic>
      <p:pic>
        <p:nvPicPr>
          <p:cNvPr id="455" name="Google Shape;455;p44"/>
          <p:cNvPicPr preferRelativeResize="0"/>
          <p:nvPr/>
        </p:nvPicPr>
        <p:blipFill>
          <a:blip r:embed="rId5">
            <a:alphaModFix/>
          </a:blip>
          <a:stretch>
            <a:fillRect/>
          </a:stretch>
        </p:blipFill>
        <p:spPr>
          <a:xfrm>
            <a:off x="8374286" y="4095350"/>
            <a:ext cx="178625" cy="232150"/>
          </a:xfrm>
          <a:prstGeom prst="rect">
            <a:avLst/>
          </a:prstGeom>
          <a:noFill/>
          <a:ln>
            <a:noFill/>
          </a:ln>
        </p:spPr>
      </p:pic>
      <p:pic>
        <p:nvPicPr>
          <p:cNvPr id="456" name="Google Shape;456;p44"/>
          <p:cNvPicPr preferRelativeResize="0"/>
          <p:nvPr/>
        </p:nvPicPr>
        <p:blipFill>
          <a:blip r:embed="rId6">
            <a:alphaModFix/>
          </a:blip>
          <a:stretch>
            <a:fillRect/>
          </a:stretch>
        </p:blipFill>
        <p:spPr>
          <a:xfrm flipH="1">
            <a:off x="8387806" y="4327500"/>
            <a:ext cx="151619" cy="232150"/>
          </a:xfrm>
          <a:prstGeom prst="rect">
            <a:avLst/>
          </a:prstGeom>
          <a:noFill/>
          <a:ln>
            <a:noFill/>
          </a:ln>
        </p:spPr>
      </p:pic>
      <p:pic>
        <p:nvPicPr>
          <p:cNvPr id="457" name="Google Shape;457;p44"/>
          <p:cNvPicPr preferRelativeResize="0"/>
          <p:nvPr/>
        </p:nvPicPr>
        <p:blipFill>
          <a:blip r:embed="rId6">
            <a:alphaModFix/>
          </a:blip>
          <a:stretch>
            <a:fillRect/>
          </a:stretch>
        </p:blipFill>
        <p:spPr>
          <a:xfrm flipH="1">
            <a:off x="6637631" y="4337986"/>
            <a:ext cx="151619" cy="232150"/>
          </a:xfrm>
          <a:prstGeom prst="rect">
            <a:avLst/>
          </a:prstGeom>
          <a:noFill/>
          <a:ln>
            <a:noFill/>
          </a:ln>
        </p:spPr>
      </p:pic>
      <p:pic>
        <p:nvPicPr>
          <p:cNvPr id="458" name="Google Shape;458;p44"/>
          <p:cNvPicPr preferRelativeResize="0"/>
          <p:nvPr/>
        </p:nvPicPr>
        <p:blipFill>
          <a:blip r:embed="rId7">
            <a:alphaModFix/>
          </a:blip>
          <a:stretch>
            <a:fillRect/>
          </a:stretch>
        </p:blipFill>
        <p:spPr>
          <a:xfrm flipH="1">
            <a:off x="8387806" y="2604864"/>
            <a:ext cx="151619" cy="232150"/>
          </a:xfrm>
          <a:prstGeom prst="rect">
            <a:avLst/>
          </a:prstGeom>
          <a:noFill/>
          <a:ln>
            <a:noFill/>
          </a:ln>
        </p:spPr>
      </p:pic>
      <p:pic>
        <p:nvPicPr>
          <p:cNvPr id="459" name="Google Shape;459;p44"/>
          <p:cNvPicPr preferRelativeResize="0"/>
          <p:nvPr/>
        </p:nvPicPr>
        <p:blipFill>
          <a:blip r:embed="rId7">
            <a:alphaModFix/>
          </a:blip>
          <a:stretch>
            <a:fillRect/>
          </a:stretch>
        </p:blipFill>
        <p:spPr>
          <a:xfrm flipH="1">
            <a:off x="6637631" y="2604864"/>
            <a:ext cx="151619" cy="232150"/>
          </a:xfrm>
          <a:prstGeom prst="rect">
            <a:avLst/>
          </a:prstGeom>
          <a:noFill/>
          <a:ln>
            <a:noFill/>
          </a:ln>
        </p:spPr>
      </p:pic>
      <p:pic>
        <p:nvPicPr>
          <p:cNvPr id="460" name="Google Shape;460;p44"/>
          <p:cNvPicPr preferRelativeResize="0"/>
          <p:nvPr/>
        </p:nvPicPr>
        <p:blipFill>
          <a:blip r:embed="rId8">
            <a:alphaModFix/>
          </a:blip>
          <a:stretch>
            <a:fillRect/>
          </a:stretch>
        </p:blipFill>
        <p:spPr>
          <a:xfrm>
            <a:off x="7894814" y="4342067"/>
            <a:ext cx="116075" cy="232150"/>
          </a:xfrm>
          <a:prstGeom prst="rect">
            <a:avLst/>
          </a:prstGeom>
          <a:noFill/>
          <a:ln>
            <a:noFill/>
          </a:ln>
        </p:spPr>
      </p:pic>
      <p:pic>
        <p:nvPicPr>
          <p:cNvPr id="461" name="Google Shape;461;p44"/>
          <p:cNvPicPr preferRelativeResize="0"/>
          <p:nvPr/>
        </p:nvPicPr>
        <p:blipFill>
          <a:blip r:embed="rId8">
            <a:alphaModFix/>
          </a:blip>
          <a:stretch>
            <a:fillRect/>
          </a:stretch>
        </p:blipFill>
        <p:spPr>
          <a:xfrm>
            <a:off x="7155637" y="4342067"/>
            <a:ext cx="116075" cy="232150"/>
          </a:xfrm>
          <a:prstGeom prst="rect">
            <a:avLst/>
          </a:prstGeom>
          <a:noFill/>
          <a:ln>
            <a:noFill/>
          </a:ln>
        </p:spPr>
      </p:pic>
      <p:pic>
        <p:nvPicPr>
          <p:cNvPr id="462" name="Google Shape;462;p44"/>
          <p:cNvPicPr preferRelativeResize="0"/>
          <p:nvPr/>
        </p:nvPicPr>
        <p:blipFill>
          <a:blip r:embed="rId9">
            <a:alphaModFix/>
          </a:blip>
          <a:stretch>
            <a:fillRect/>
          </a:stretch>
        </p:blipFill>
        <p:spPr>
          <a:xfrm>
            <a:off x="7894814" y="2613236"/>
            <a:ext cx="116075" cy="232150"/>
          </a:xfrm>
          <a:prstGeom prst="rect">
            <a:avLst/>
          </a:prstGeom>
          <a:noFill/>
          <a:ln>
            <a:noFill/>
          </a:ln>
        </p:spPr>
      </p:pic>
      <p:pic>
        <p:nvPicPr>
          <p:cNvPr id="463" name="Google Shape;463;p44"/>
          <p:cNvPicPr preferRelativeResize="0"/>
          <p:nvPr/>
        </p:nvPicPr>
        <p:blipFill>
          <a:blip r:embed="rId9">
            <a:alphaModFix/>
          </a:blip>
          <a:stretch>
            <a:fillRect/>
          </a:stretch>
        </p:blipFill>
        <p:spPr>
          <a:xfrm>
            <a:off x="7160650" y="2602749"/>
            <a:ext cx="116075" cy="232150"/>
          </a:xfrm>
          <a:prstGeom prst="rect">
            <a:avLst/>
          </a:prstGeom>
          <a:noFill/>
          <a:ln>
            <a:noFill/>
          </a:ln>
        </p:spPr>
      </p:pic>
      <p:pic>
        <p:nvPicPr>
          <p:cNvPr id="464" name="Google Shape;464;p44"/>
          <p:cNvPicPr preferRelativeResize="0"/>
          <p:nvPr/>
        </p:nvPicPr>
        <p:blipFill>
          <a:blip r:embed="rId10">
            <a:alphaModFix/>
          </a:blip>
          <a:stretch>
            <a:fillRect/>
          </a:stretch>
        </p:blipFill>
        <p:spPr>
          <a:xfrm>
            <a:off x="7652686" y="4337976"/>
            <a:ext cx="116075" cy="232150"/>
          </a:xfrm>
          <a:prstGeom prst="rect">
            <a:avLst/>
          </a:prstGeom>
          <a:noFill/>
          <a:ln>
            <a:noFill/>
          </a:ln>
        </p:spPr>
      </p:pic>
      <p:pic>
        <p:nvPicPr>
          <p:cNvPr id="465" name="Google Shape;465;p44"/>
          <p:cNvPicPr preferRelativeResize="0"/>
          <p:nvPr/>
        </p:nvPicPr>
        <p:blipFill>
          <a:blip r:embed="rId11">
            <a:alphaModFix/>
          </a:blip>
          <a:stretch>
            <a:fillRect/>
          </a:stretch>
        </p:blipFill>
        <p:spPr>
          <a:xfrm>
            <a:off x="7652686" y="2606348"/>
            <a:ext cx="116075" cy="232150"/>
          </a:xfrm>
          <a:prstGeom prst="rect">
            <a:avLst/>
          </a:prstGeom>
          <a:noFill/>
          <a:ln>
            <a:noFill/>
          </a:ln>
        </p:spPr>
      </p:pic>
      <p:pic>
        <p:nvPicPr>
          <p:cNvPr id="466" name="Google Shape;466;p44"/>
          <p:cNvPicPr preferRelativeResize="0"/>
          <p:nvPr/>
        </p:nvPicPr>
        <p:blipFill>
          <a:blip r:embed="rId12">
            <a:alphaModFix/>
          </a:blip>
          <a:stretch>
            <a:fillRect/>
          </a:stretch>
        </p:blipFill>
        <p:spPr>
          <a:xfrm>
            <a:off x="7404150" y="4342076"/>
            <a:ext cx="116075" cy="232150"/>
          </a:xfrm>
          <a:prstGeom prst="rect">
            <a:avLst/>
          </a:prstGeom>
          <a:noFill/>
          <a:ln>
            <a:noFill/>
          </a:ln>
        </p:spPr>
      </p:pic>
      <p:pic>
        <p:nvPicPr>
          <p:cNvPr id="467" name="Google Shape;467;p44"/>
          <p:cNvPicPr preferRelativeResize="0"/>
          <p:nvPr/>
        </p:nvPicPr>
        <p:blipFill>
          <a:blip r:embed="rId13">
            <a:alphaModFix/>
          </a:blip>
          <a:stretch>
            <a:fillRect/>
          </a:stretch>
        </p:blipFill>
        <p:spPr>
          <a:xfrm>
            <a:off x="7414636" y="2610448"/>
            <a:ext cx="116075" cy="232150"/>
          </a:xfrm>
          <a:prstGeom prst="rect">
            <a:avLst/>
          </a:prstGeom>
          <a:noFill/>
          <a:ln>
            <a:noFill/>
          </a:ln>
        </p:spPr>
      </p:pic>
      <p:pic>
        <p:nvPicPr>
          <p:cNvPr id="468" name="Google Shape;468;p44"/>
          <p:cNvPicPr preferRelativeResize="0"/>
          <p:nvPr/>
        </p:nvPicPr>
        <p:blipFill>
          <a:blip r:embed="rId14">
            <a:alphaModFix/>
          </a:blip>
          <a:stretch>
            <a:fillRect/>
          </a:stretch>
        </p:blipFill>
        <p:spPr>
          <a:xfrm>
            <a:off x="8149728" y="4352169"/>
            <a:ext cx="116075" cy="211955"/>
          </a:xfrm>
          <a:prstGeom prst="rect">
            <a:avLst/>
          </a:prstGeom>
          <a:noFill/>
          <a:ln>
            <a:noFill/>
          </a:ln>
        </p:spPr>
      </p:pic>
      <p:pic>
        <p:nvPicPr>
          <p:cNvPr id="469" name="Google Shape;469;p44"/>
          <p:cNvPicPr preferRelativeResize="0"/>
          <p:nvPr/>
        </p:nvPicPr>
        <p:blipFill>
          <a:blip r:embed="rId14">
            <a:alphaModFix/>
          </a:blip>
          <a:stretch>
            <a:fillRect/>
          </a:stretch>
        </p:blipFill>
        <p:spPr>
          <a:xfrm>
            <a:off x="6906759" y="4352169"/>
            <a:ext cx="116075" cy="211955"/>
          </a:xfrm>
          <a:prstGeom prst="rect">
            <a:avLst/>
          </a:prstGeom>
          <a:noFill/>
          <a:ln>
            <a:noFill/>
          </a:ln>
        </p:spPr>
      </p:pic>
      <p:pic>
        <p:nvPicPr>
          <p:cNvPr id="470" name="Google Shape;470;p44"/>
          <p:cNvPicPr preferRelativeResize="0"/>
          <p:nvPr/>
        </p:nvPicPr>
        <p:blipFill>
          <a:blip r:embed="rId15">
            <a:alphaModFix/>
          </a:blip>
          <a:stretch>
            <a:fillRect/>
          </a:stretch>
        </p:blipFill>
        <p:spPr>
          <a:xfrm>
            <a:off x="8149485" y="2610837"/>
            <a:ext cx="116315" cy="232150"/>
          </a:xfrm>
          <a:prstGeom prst="rect">
            <a:avLst/>
          </a:prstGeom>
          <a:noFill/>
          <a:ln>
            <a:noFill/>
          </a:ln>
        </p:spPr>
      </p:pic>
      <p:pic>
        <p:nvPicPr>
          <p:cNvPr id="471" name="Google Shape;471;p44"/>
          <p:cNvPicPr preferRelativeResize="0"/>
          <p:nvPr/>
        </p:nvPicPr>
        <p:blipFill>
          <a:blip r:embed="rId15">
            <a:alphaModFix/>
          </a:blip>
          <a:stretch>
            <a:fillRect/>
          </a:stretch>
        </p:blipFill>
        <p:spPr>
          <a:xfrm>
            <a:off x="6906750" y="2610837"/>
            <a:ext cx="116315" cy="232150"/>
          </a:xfrm>
          <a:prstGeom prst="rect">
            <a:avLst/>
          </a:prstGeom>
          <a:noFill/>
          <a:ln>
            <a:noFill/>
          </a:ln>
        </p:spPr>
      </p:pic>
      <p:sp>
        <p:nvSpPr>
          <p:cNvPr id="472" name="Google Shape;472;p44"/>
          <p:cNvSpPr txBox="1"/>
          <p:nvPr/>
        </p:nvSpPr>
        <p:spPr>
          <a:xfrm>
            <a:off x="3378250" y="3027325"/>
            <a:ext cx="2462700" cy="11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roxima Nova"/>
                <a:ea typeface="Proxima Nova"/>
                <a:cs typeface="Proxima Nova"/>
                <a:sym typeface="Proxima Nova"/>
              </a:rPr>
              <a:t>The computer will search all possible moves and determine which one is best in order for the computer to win!</a:t>
            </a:r>
            <a:endParaRPr sz="1500">
              <a:latin typeface="Proxima Nova"/>
              <a:ea typeface="Proxima Nova"/>
              <a:cs typeface="Proxima Nova"/>
              <a:sym typeface="Proxima Nova"/>
            </a:endParaRPr>
          </a:p>
        </p:txBody>
      </p:sp>
      <p:cxnSp>
        <p:nvCxnSpPr>
          <p:cNvPr id="473" name="Google Shape;473;p44"/>
          <p:cNvCxnSpPr>
            <a:stCxn id="472" idx="3"/>
            <a:endCxn id="439" idx="1"/>
          </p:cNvCxnSpPr>
          <p:nvPr/>
        </p:nvCxnSpPr>
        <p:spPr>
          <a:xfrm>
            <a:off x="5840950" y="3588475"/>
            <a:ext cx="586500" cy="11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Trees</a:t>
            </a:r>
            <a:endParaRPr/>
          </a:p>
        </p:txBody>
      </p:sp>
      <p:sp>
        <p:nvSpPr>
          <p:cNvPr id="479" name="Google Shape;479;p45"/>
          <p:cNvSpPr txBox="1"/>
          <p:nvPr>
            <p:ph idx="1" type="body"/>
          </p:nvPr>
        </p:nvSpPr>
        <p:spPr>
          <a:xfrm>
            <a:off x="427225" y="1341950"/>
            <a:ext cx="8271300" cy="106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700">
                <a:solidFill>
                  <a:schemeClr val="dk1"/>
                </a:solidFill>
              </a:rPr>
              <a:t>Search trees enable NPCs to consider all possible moves and respond optimally.</a:t>
            </a:r>
            <a:endParaRPr sz="2700">
              <a:solidFill>
                <a:schemeClr val="dk1"/>
              </a:solidFill>
            </a:endParaRPr>
          </a:p>
          <a:p>
            <a:pPr indent="0" lvl="0" marL="0" rtl="0" algn="l">
              <a:spcBef>
                <a:spcPts val="600"/>
              </a:spcBef>
              <a:spcAft>
                <a:spcPts val="0"/>
              </a:spcAft>
              <a:buNone/>
            </a:pPr>
            <a:r>
              <a:t/>
            </a:r>
            <a:endParaRPr sz="2700">
              <a:solidFill>
                <a:srgbClr val="000000"/>
              </a:solidFill>
            </a:endParaRPr>
          </a:p>
        </p:txBody>
      </p:sp>
      <p:pic>
        <p:nvPicPr>
          <p:cNvPr id="480" name="Google Shape;480;p45"/>
          <p:cNvPicPr preferRelativeResize="0"/>
          <p:nvPr/>
        </p:nvPicPr>
        <p:blipFill>
          <a:blip r:embed="rId3">
            <a:alphaModFix/>
          </a:blip>
          <a:stretch>
            <a:fillRect/>
          </a:stretch>
        </p:blipFill>
        <p:spPr>
          <a:xfrm>
            <a:off x="6427429" y="2403643"/>
            <a:ext cx="2339900" cy="2392600"/>
          </a:xfrm>
          <a:prstGeom prst="rect">
            <a:avLst/>
          </a:prstGeom>
          <a:noFill/>
          <a:ln cap="flat" cmpd="sng" w="9525">
            <a:solidFill>
              <a:srgbClr val="000000"/>
            </a:solidFill>
            <a:prstDash val="solid"/>
            <a:round/>
            <a:headEnd len="sm" w="sm" type="none"/>
            <a:tailEnd len="sm" w="sm" type="none"/>
          </a:ln>
        </p:spPr>
      </p:pic>
      <p:pic>
        <p:nvPicPr>
          <p:cNvPr id="481" name="Google Shape;481;p45"/>
          <p:cNvPicPr preferRelativeResize="0"/>
          <p:nvPr/>
        </p:nvPicPr>
        <p:blipFill>
          <a:blip r:embed="rId4">
            <a:alphaModFix/>
          </a:blip>
          <a:stretch>
            <a:fillRect/>
          </a:stretch>
        </p:blipFill>
        <p:spPr>
          <a:xfrm>
            <a:off x="8374300" y="2847500"/>
            <a:ext cx="178625" cy="232150"/>
          </a:xfrm>
          <a:prstGeom prst="rect">
            <a:avLst/>
          </a:prstGeom>
          <a:noFill/>
          <a:ln>
            <a:noFill/>
          </a:ln>
        </p:spPr>
      </p:pic>
      <p:pic>
        <p:nvPicPr>
          <p:cNvPr id="482" name="Google Shape;482;p45"/>
          <p:cNvPicPr preferRelativeResize="0"/>
          <p:nvPr/>
        </p:nvPicPr>
        <p:blipFill>
          <a:blip r:embed="rId5">
            <a:alphaModFix/>
          </a:blip>
          <a:stretch>
            <a:fillRect/>
          </a:stretch>
        </p:blipFill>
        <p:spPr>
          <a:xfrm>
            <a:off x="8115275" y="4095350"/>
            <a:ext cx="178625" cy="232150"/>
          </a:xfrm>
          <a:prstGeom prst="rect">
            <a:avLst/>
          </a:prstGeom>
          <a:noFill/>
          <a:ln>
            <a:noFill/>
          </a:ln>
        </p:spPr>
      </p:pic>
      <p:pic>
        <p:nvPicPr>
          <p:cNvPr id="483" name="Google Shape;483;p45"/>
          <p:cNvPicPr preferRelativeResize="0"/>
          <p:nvPr/>
        </p:nvPicPr>
        <p:blipFill>
          <a:blip r:embed="rId5">
            <a:alphaModFix/>
          </a:blip>
          <a:stretch>
            <a:fillRect/>
          </a:stretch>
        </p:blipFill>
        <p:spPr>
          <a:xfrm>
            <a:off x="7866750" y="4095350"/>
            <a:ext cx="178625" cy="232150"/>
          </a:xfrm>
          <a:prstGeom prst="rect">
            <a:avLst/>
          </a:prstGeom>
          <a:noFill/>
          <a:ln>
            <a:noFill/>
          </a:ln>
        </p:spPr>
      </p:pic>
      <p:pic>
        <p:nvPicPr>
          <p:cNvPr id="484" name="Google Shape;484;p45"/>
          <p:cNvPicPr preferRelativeResize="0"/>
          <p:nvPr/>
        </p:nvPicPr>
        <p:blipFill>
          <a:blip r:embed="rId5">
            <a:alphaModFix/>
          </a:blip>
          <a:stretch>
            <a:fillRect/>
          </a:stretch>
        </p:blipFill>
        <p:spPr>
          <a:xfrm>
            <a:off x="7618225" y="4095350"/>
            <a:ext cx="178625" cy="232150"/>
          </a:xfrm>
          <a:prstGeom prst="rect">
            <a:avLst/>
          </a:prstGeom>
          <a:noFill/>
          <a:ln>
            <a:noFill/>
          </a:ln>
        </p:spPr>
      </p:pic>
      <p:pic>
        <p:nvPicPr>
          <p:cNvPr id="485" name="Google Shape;485;p45"/>
          <p:cNvPicPr preferRelativeResize="0"/>
          <p:nvPr/>
        </p:nvPicPr>
        <p:blipFill>
          <a:blip r:embed="rId5">
            <a:alphaModFix/>
          </a:blip>
          <a:stretch>
            <a:fillRect/>
          </a:stretch>
        </p:blipFill>
        <p:spPr>
          <a:xfrm>
            <a:off x="7369700" y="4095350"/>
            <a:ext cx="178625" cy="232150"/>
          </a:xfrm>
          <a:prstGeom prst="rect">
            <a:avLst/>
          </a:prstGeom>
          <a:noFill/>
          <a:ln>
            <a:noFill/>
          </a:ln>
        </p:spPr>
      </p:pic>
      <p:pic>
        <p:nvPicPr>
          <p:cNvPr id="486" name="Google Shape;486;p45"/>
          <p:cNvPicPr preferRelativeResize="0"/>
          <p:nvPr/>
        </p:nvPicPr>
        <p:blipFill>
          <a:blip r:embed="rId5">
            <a:alphaModFix/>
          </a:blip>
          <a:stretch>
            <a:fillRect/>
          </a:stretch>
        </p:blipFill>
        <p:spPr>
          <a:xfrm>
            <a:off x="7121175" y="4095350"/>
            <a:ext cx="178625" cy="232150"/>
          </a:xfrm>
          <a:prstGeom prst="rect">
            <a:avLst/>
          </a:prstGeom>
          <a:noFill/>
          <a:ln>
            <a:noFill/>
          </a:ln>
        </p:spPr>
      </p:pic>
      <p:pic>
        <p:nvPicPr>
          <p:cNvPr id="487" name="Google Shape;487;p45"/>
          <p:cNvPicPr preferRelativeResize="0"/>
          <p:nvPr/>
        </p:nvPicPr>
        <p:blipFill>
          <a:blip r:embed="rId5">
            <a:alphaModFix/>
          </a:blip>
          <a:stretch>
            <a:fillRect/>
          </a:stretch>
        </p:blipFill>
        <p:spPr>
          <a:xfrm>
            <a:off x="6872650" y="3841287"/>
            <a:ext cx="178625" cy="232150"/>
          </a:xfrm>
          <a:prstGeom prst="rect">
            <a:avLst/>
          </a:prstGeom>
          <a:noFill/>
          <a:ln>
            <a:noFill/>
          </a:ln>
        </p:spPr>
      </p:pic>
      <p:pic>
        <p:nvPicPr>
          <p:cNvPr id="488" name="Google Shape;488;p45"/>
          <p:cNvPicPr preferRelativeResize="0"/>
          <p:nvPr/>
        </p:nvPicPr>
        <p:blipFill>
          <a:blip r:embed="rId5">
            <a:alphaModFix/>
          </a:blip>
          <a:stretch>
            <a:fillRect/>
          </a:stretch>
        </p:blipFill>
        <p:spPr>
          <a:xfrm>
            <a:off x="6624125" y="4095350"/>
            <a:ext cx="178625" cy="232150"/>
          </a:xfrm>
          <a:prstGeom prst="rect">
            <a:avLst/>
          </a:prstGeom>
          <a:noFill/>
          <a:ln>
            <a:noFill/>
          </a:ln>
        </p:spPr>
      </p:pic>
      <p:pic>
        <p:nvPicPr>
          <p:cNvPr id="489" name="Google Shape;489;p45"/>
          <p:cNvPicPr preferRelativeResize="0"/>
          <p:nvPr/>
        </p:nvPicPr>
        <p:blipFill>
          <a:blip r:embed="rId4">
            <a:alphaModFix/>
          </a:blip>
          <a:stretch>
            <a:fillRect/>
          </a:stretch>
        </p:blipFill>
        <p:spPr>
          <a:xfrm>
            <a:off x="8115275" y="2847500"/>
            <a:ext cx="178625" cy="232150"/>
          </a:xfrm>
          <a:prstGeom prst="rect">
            <a:avLst/>
          </a:prstGeom>
          <a:noFill/>
          <a:ln>
            <a:noFill/>
          </a:ln>
        </p:spPr>
      </p:pic>
      <p:pic>
        <p:nvPicPr>
          <p:cNvPr id="490" name="Google Shape;490;p45"/>
          <p:cNvPicPr preferRelativeResize="0"/>
          <p:nvPr/>
        </p:nvPicPr>
        <p:blipFill>
          <a:blip r:embed="rId4">
            <a:alphaModFix/>
          </a:blip>
          <a:stretch>
            <a:fillRect/>
          </a:stretch>
        </p:blipFill>
        <p:spPr>
          <a:xfrm>
            <a:off x="7866736" y="2847500"/>
            <a:ext cx="178625" cy="232150"/>
          </a:xfrm>
          <a:prstGeom prst="rect">
            <a:avLst/>
          </a:prstGeom>
          <a:noFill/>
          <a:ln>
            <a:noFill/>
          </a:ln>
        </p:spPr>
      </p:pic>
      <p:pic>
        <p:nvPicPr>
          <p:cNvPr id="491" name="Google Shape;491;p45"/>
          <p:cNvPicPr preferRelativeResize="0"/>
          <p:nvPr/>
        </p:nvPicPr>
        <p:blipFill>
          <a:blip r:embed="rId4">
            <a:alphaModFix/>
          </a:blip>
          <a:stretch>
            <a:fillRect/>
          </a:stretch>
        </p:blipFill>
        <p:spPr>
          <a:xfrm>
            <a:off x="7627362" y="2847500"/>
            <a:ext cx="178625" cy="232150"/>
          </a:xfrm>
          <a:prstGeom prst="rect">
            <a:avLst/>
          </a:prstGeom>
          <a:noFill/>
          <a:ln>
            <a:noFill/>
          </a:ln>
        </p:spPr>
      </p:pic>
      <p:pic>
        <p:nvPicPr>
          <p:cNvPr id="492" name="Google Shape;492;p45"/>
          <p:cNvPicPr preferRelativeResize="0"/>
          <p:nvPr/>
        </p:nvPicPr>
        <p:blipFill>
          <a:blip r:embed="rId4">
            <a:alphaModFix/>
          </a:blip>
          <a:stretch>
            <a:fillRect/>
          </a:stretch>
        </p:blipFill>
        <p:spPr>
          <a:xfrm>
            <a:off x="7377478" y="2857986"/>
            <a:ext cx="178625" cy="232150"/>
          </a:xfrm>
          <a:prstGeom prst="rect">
            <a:avLst/>
          </a:prstGeom>
          <a:noFill/>
          <a:ln>
            <a:noFill/>
          </a:ln>
        </p:spPr>
      </p:pic>
      <p:pic>
        <p:nvPicPr>
          <p:cNvPr id="493" name="Google Shape;493;p45"/>
          <p:cNvPicPr preferRelativeResize="0"/>
          <p:nvPr/>
        </p:nvPicPr>
        <p:blipFill>
          <a:blip r:embed="rId4">
            <a:alphaModFix/>
          </a:blip>
          <a:stretch>
            <a:fillRect/>
          </a:stretch>
        </p:blipFill>
        <p:spPr>
          <a:xfrm>
            <a:off x="7128939" y="2857986"/>
            <a:ext cx="178625" cy="232150"/>
          </a:xfrm>
          <a:prstGeom prst="rect">
            <a:avLst/>
          </a:prstGeom>
          <a:noFill/>
          <a:ln>
            <a:noFill/>
          </a:ln>
        </p:spPr>
      </p:pic>
      <p:pic>
        <p:nvPicPr>
          <p:cNvPr id="494" name="Google Shape;494;p45"/>
          <p:cNvPicPr preferRelativeResize="0"/>
          <p:nvPr/>
        </p:nvPicPr>
        <p:blipFill>
          <a:blip r:embed="rId4">
            <a:alphaModFix/>
          </a:blip>
          <a:stretch>
            <a:fillRect/>
          </a:stretch>
        </p:blipFill>
        <p:spPr>
          <a:xfrm>
            <a:off x="6880400" y="2857986"/>
            <a:ext cx="178625" cy="232150"/>
          </a:xfrm>
          <a:prstGeom prst="rect">
            <a:avLst/>
          </a:prstGeom>
          <a:noFill/>
          <a:ln>
            <a:noFill/>
          </a:ln>
        </p:spPr>
      </p:pic>
      <p:pic>
        <p:nvPicPr>
          <p:cNvPr id="495" name="Google Shape;495;p45"/>
          <p:cNvPicPr preferRelativeResize="0"/>
          <p:nvPr/>
        </p:nvPicPr>
        <p:blipFill>
          <a:blip r:embed="rId4">
            <a:alphaModFix/>
          </a:blip>
          <a:stretch>
            <a:fillRect/>
          </a:stretch>
        </p:blipFill>
        <p:spPr>
          <a:xfrm>
            <a:off x="6621375" y="2847500"/>
            <a:ext cx="178625" cy="232150"/>
          </a:xfrm>
          <a:prstGeom prst="rect">
            <a:avLst/>
          </a:prstGeom>
          <a:noFill/>
          <a:ln>
            <a:noFill/>
          </a:ln>
        </p:spPr>
      </p:pic>
      <p:pic>
        <p:nvPicPr>
          <p:cNvPr id="496" name="Google Shape;496;p45"/>
          <p:cNvPicPr preferRelativeResize="0"/>
          <p:nvPr/>
        </p:nvPicPr>
        <p:blipFill>
          <a:blip r:embed="rId5">
            <a:alphaModFix/>
          </a:blip>
          <a:stretch>
            <a:fillRect/>
          </a:stretch>
        </p:blipFill>
        <p:spPr>
          <a:xfrm>
            <a:off x="8374286" y="4095350"/>
            <a:ext cx="178625" cy="232150"/>
          </a:xfrm>
          <a:prstGeom prst="rect">
            <a:avLst/>
          </a:prstGeom>
          <a:noFill/>
          <a:ln>
            <a:noFill/>
          </a:ln>
        </p:spPr>
      </p:pic>
      <p:pic>
        <p:nvPicPr>
          <p:cNvPr id="497" name="Google Shape;497;p45"/>
          <p:cNvPicPr preferRelativeResize="0"/>
          <p:nvPr/>
        </p:nvPicPr>
        <p:blipFill>
          <a:blip r:embed="rId6">
            <a:alphaModFix/>
          </a:blip>
          <a:stretch>
            <a:fillRect/>
          </a:stretch>
        </p:blipFill>
        <p:spPr>
          <a:xfrm flipH="1">
            <a:off x="8387806" y="4327500"/>
            <a:ext cx="151619" cy="232150"/>
          </a:xfrm>
          <a:prstGeom prst="rect">
            <a:avLst/>
          </a:prstGeom>
          <a:noFill/>
          <a:ln>
            <a:noFill/>
          </a:ln>
        </p:spPr>
      </p:pic>
      <p:pic>
        <p:nvPicPr>
          <p:cNvPr id="498" name="Google Shape;498;p45"/>
          <p:cNvPicPr preferRelativeResize="0"/>
          <p:nvPr/>
        </p:nvPicPr>
        <p:blipFill>
          <a:blip r:embed="rId6">
            <a:alphaModFix/>
          </a:blip>
          <a:stretch>
            <a:fillRect/>
          </a:stretch>
        </p:blipFill>
        <p:spPr>
          <a:xfrm flipH="1">
            <a:off x="6637631" y="4337986"/>
            <a:ext cx="151619" cy="232150"/>
          </a:xfrm>
          <a:prstGeom prst="rect">
            <a:avLst/>
          </a:prstGeom>
          <a:noFill/>
          <a:ln>
            <a:noFill/>
          </a:ln>
        </p:spPr>
      </p:pic>
      <p:pic>
        <p:nvPicPr>
          <p:cNvPr id="499" name="Google Shape;499;p45"/>
          <p:cNvPicPr preferRelativeResize="0"/>
          <p:nvPr/>
        </p:nvPicPr>
        <p:blipFill>
          <a:blip r:embed="rId7">
            <a:alphaModFix/>
          </a:blip>
          <a:stretch>
            <a:fillRect/>
          </a:stretch>
        </p:blipFill>
        <p:spPr>
          <a:xfrm flipH="1">
            <a:off x="8387806" y="2604864"/>
            <a:ext cx="151619" cy="232150"/>
          </a:xfrm>
          <a:prstGeom prst="rect">
            <a:avLst/>
          </a:prstGeom>
          <a:noFill/>
          <a:ln>
            <a:noFill/>
          </a:ln>
        </p:spPr>
      </p:pic>
      <p:pic>
        <p:nvPicPr>
          <p:cNvPr id="500" name="Google Shape;500;p45"/>
          <p:cNvPicPr preferRelativeResize="0"/>
          <p:nvPr/>
        </p:nvPicPr>
        <p:blipFill>
          <a:blip r:embed="rId7">
            <a:alphaModFix/>
          </a:blip>
          <a:stretch>
            <a:fillRect/>
          </a:stretch>
        </p:blipFill>
        <p:spPr>
          <a:xfrm flipH="1">
            <a:off x="6637631" y="2604864"/>
            <a:ext cx="151619" cy="232150"/>
          </a:xfrm>
          <a:prstGeom prst="rect">
            <a:avLst/>
          </a:prstGeom>
          <a:noFill/>
          <a:ln>
            <a:noFill/>
          </a:ln>
        </p:spPr>
      </p:pic>
      <p:pic>
        <p:nvPicPr>
          <p:cNvPr id="501" name="Google Shape;501;p45"/>
          <p:cNvPicPr preferRelativeResize="0"/>
          <p:nvPr/>
        </p:nvPicPr>
        <p:blipFill>
          <a:blip r:embed="rId8">
            <a:alphaModFix/>
          </a:blip>
          <a:stretch>
            <a:fillRect/>
          </a:stretch>
        </p:blipFill>
        <p:spPr>
          <a:xfrm>
            <a:off x="7894814" y="4342067"/>
            <a:ext cx="116075" cy="232150"/>
          </a:xfrm>
          <a:prstGeom prst="rect">
            <a:avLst/>
          </a:prstGeom>
          <a:noFill/>
          <a:ln>
            <a:noFill/>
          </a:ln>
        </p:spPr>
      </p:pic>
      <p:pic>
        <p:nvPicPr>
          <p:cNvPr id="502" name="Google Shape;502;p45"/>
          <p:cNvPicPr preferRelativeResize="0"/>
          <p:nvPr/>
        </p:nvPicPr>
        <p:blipFill>
          <a:blip r:embed="rId8">
            <a:alphaModFix/>
          </a:blip>
          <a:stretch>
            <a:fillRect/>
          </a:stretch>
        </p:blipFill>
        <p:spPr>
          <a:xfrm>
            <a:off x="7155637" y="4342067"/>
            <a:ext cx="116075" cy="232150"/>
          </a:xfrm>
          <a:prstGeom prst="rect">
            <a:avLst/>
          </a:prstGeom>
          <a:noFill/>
          <a:ln>
            <a:noFill/>
          </a:ln>
        </p:spPr>
      </p:pic>
      <p:pic>
        <p:nvPicPr>
          <p:cNvPr id="503" name="Google Shape;503;p45"/>
          <p:cNvPicPr preferRelativeResize="0"/>
          <p:nvPr/>
        </p:nvPicPr>
        <p:blipFill>
          <a:blip r:embed="rId9">
            <a:alphaModFix/>
          </a:blip>
          <a:stretch>
            <a:fillRect/>
          </a:stretch>
        </p:blipFill>
        <p:spPr>
          <a:xfrm>
            <a:off x="7894814" y="2613236"/>
            <a:ext cx="116075" cy="232150"/>
          </a:xfrm>
          <a:prstGeom prst="rect">
            <a:avLst/>
          </a:prstGeom>
          <a:noFill/>
          <a:ln>
            <a:noFill/>
          </a:ln>
        </p:spPr>
      </p:pic>
      <p:pic>
        <p:nvPicPr>
          <p:cNvPr id="504" name="Google Shape;504;p45"/>
          <p:cNvPicPr preferRelativeResize="0"/>
          <p:nvPr/>
        </p:nvPicPr>
        <p:blipFill>
          <a:blip r:embed="rId9">
            <a:alphaModFix/>
          </a:blip>
          <a:stretch>
            <a:fillRect/>
          </a:stretch>
        </p:blipFill>
        <p:spPr>
          <a:xfrm>
            <a:off x="7160650" y="2602749"/>
            <a:ext cx="116075" cy="232150"/>
          </a:xfrm>
          <a:prstGeom prst="rect">
            <a:avLst/>
          </a:prstGeom>
          <a:noFill/>
          <a:ln>
            <a:noFill/>
          </a:ln>
        </p:spPr>
      </p:pic>
      <p:pic>
        <p:nvPicPr>
          <p:cNvPr id="505" name="Google Shape;505;p45"/>
          <p:cNvPicPr preferRelativeResize="0"/>
          <p:nvPr/>
        </p:nvPicPr>
        <p:blipFill>
          <a:blip r:embed="rId10">
            <a:alphaModFix/>
          </a:blip>
          <a:stretch>
            <a:fillRect/>
          </a:stretch>
        </p:blipFill>
        <p:spPr>
          <a:xfrm>
            <a:off x="7652686" y="4337976"/>
            <a:ext cx="116075" cy="232150"/>
          </a:xfrm>
          <a:prstGeom prst="rect">
            <a:avLst/>
          </a:prstGeom>
          <a:noFill/>
          <a:ln>
            <a:noFill/>
          </a:ln>
        </p:spPr>
      </p:pic>
      <p:pic>
        <p:nvPicPr>
          <p:cNvPr id="506" name="Google Shape;506;p45"/>
          <p:cNvPicPr preferRelativeResize="0"/>
          <p:nvPr/>
        </p:nvPicPr>
        <p:blipFill>
          <a:blip r:embed="rId11">
            <a:alphaModFix/>
          </a:blip>
          <a:stretch>
            <a:fillRect/>
          </a:stretch>
        </p:blipFill>
        <p:spPr>
          <a:xfrm>
            <a:off x="7652686" y="2606348"/>
            <a:ext cx="116075" cy="232150"/>
          </a:xfrm>
          <a:prstGeom prst="rect">
            <a:avLst/>
          </a:prstGeom>
          <a:noFill/>
          <a:ln>
            <a:noFill/>
          </a:ln>
        </p:spPr>
      </p:pic>
      <p:pic>
        <p:nvPicPr>
          <p:cNvPr id="507" name="Google Shape;507;p45"/>
          <p:cNvPicPr preferRelativeResize="0"/>
          <p:nvPr/>
        </p:nvPicPr>
        <p:blipFill>
          <a:blip r:embed="rId12">
            <a:alphaModFix/>
          </a:blip>
          <a:stretch>
            <a:fillRect/>
          </a:stretch>
        </p:blipFill>
        <p:spPr>
          <a:xfrm>
            <a:off x="7404150" y="4342076"/>
            <a:ext cx="116075" cy="232150"/>
          </a:xfrm>
          <a:prstGeom prst="rect">
            <a:avLst/>
          </a:prstGeom>
          <a:noFill/>
          <a:ln>
            <a:noFill/>
          </a:ln>
        </p:spPr>
      </p:pic>
      <p:pic>
        <p:nvPicPr>
          <p:cNvPr id="508" name="Google Shape;508;p45"/>
          <p:cNvPicPr preferRelativeResize="0"/>
          <p:nvPr/>
        </p:nvPicPr>
        <p:blipFill>
          <a:blip r:embed="rId13">
            <a:alphaModFix/>
          </a:blip>
          <a:stretch>
            <a:fillRect/>
          </a:stretch>
        </p:blipFill>
        <p:spPr>
          <a:xfrm>
            <a:off x="7414636" y="2610448"/>
            <a:ext cx="116075" cy="232150"/>
          </a:xfrm>
          <a:prstGeom prst="rect">
            <a:avLst/>
          </a:prstGeom>
          <a:noFill/>
          <a:ln>
            <a:noFill/>
          </a:ln>
        </p:spPr>
      </p:pic>
      <p:pic>
        <p:nvPicPr>
          <p:cNvPr id="509" name="Google Shape;509;p45"/>
          <p:cNvPicPr preferRelativeResize="0"/>
          <p:nvPr/>
        </p:nvPicPr>
        <p:blipFill>
          <a:blip r:embed="rId14">
            <a:alphaModFix/>
          </a:blip>
          <a:stretch>
            <a:fillRect/>
          </a:stretch>
        </p:blipFill>
        <p:spPr>
          <a:xfrm>
            <a:off x="8149728" y="4352169"/>
            <a:ext cx="116075" cy="211955"/>
          </a:xfrm>
          <a:prstGeom prst="rect">
            <a:avLst/>
          </a:prstGeom>
          <a:noFill/>
          <a:ln>
            <a:noFill/>
          </a:ln>
        </p:spPr>
      </p:pic>
      <p:pic>
        <p:nvPicPr>
          <p:cNvPr id="510" name="Google Shape;510;p45"/>
          <p:cNvPicPr preferRelativeResize="0"/>
          <p:nvPr/>
        </p:nvPicPr>
        <p:blipFill>
          <a:blip r:embed="rId14">
            <a:alphaModFix/>
          </a:blip>
          <a:stretch>
            <a:fillRect/>
          </a:stretch>
        </p:blipFill>
        <p:spPr>
          <a:xfrm>
            <a:off x="6906759" y="4352169"/>
            <a:ext cx="116075" cy="211955"/>
          </a:xfrm>
          <a:prstGeom prst="rect">
            <a:avLst/>
          </a:prstGeom>
          <a:noFill/>
          <a:ln>
            <a:noFill/>
          </a:ln>
        </p:spPr>
      </p:pic>
      <p:pic>
        <p:nvPicPr>
          <p:cNvPr id="511" name="Google Shape;511;p45"/>
          <p:cNvPicPr preferRelativeResize="0"/>
          <p:nvPr/>
        </p:nvPicPr>
        <p:blipFill>
          <a:blip r:embed="rId15">
            <a:alphaModFix/>
          </a:blip>
          <a:stretch>
            <a:fillRect/>
          </a:stretch>
        </p:blipFill>
        <p:spPr>
          <a:xfrm>
            <a:off x="8149485" y="2610837"/>
            <a:ext cx="116315" cy="232150"/>
          </a:xfrm>
          <a:prstGeom prst="rect">
            <a:avLst/>
          </a:prstGeom>
          <a:noFill/>
          <a:ln>
            <a:noFill/>
          </a:ln>
        </p:spPr>
      </p:pic>
      <p:pic>
        <p:nvPicPr>
          <p:cNvPr id="512" name="Google Shape;512;p45"/>
          <p:cNvPicPr preferRelativeResize="0"/>
          <p:nvPr/>
        </p:nvPicPr>
        <p:blipFill>
          <a:blip r:embed="rId15">
            <a:alphaModFix/>
          </a:blip>
          <a:stretch>
            <a:fillRect/>
          </a:stretch>
        </p:blipFill>
        <p:spPr>
          <a:xfrm>
            <a:off x="6906750" y="2610837"/>
            <a:ext cx="116315" cy="232150"/>
          </a:xfrm>
          <a:prstGeom prst="rect">
            <a:avLst/>
          </a:prstGeom>
          <a:noFill/>
          <a:ln>
            <a:noFill/>
          </a:ln>
        </p:spPr>
      </p:pic>
      <p:sp>
        <p:nvSpPr>
          <p:cNvPr id="513" name="Google Shape;513;p45"/>
          <p:cNvSpPr txBox="1"/>
          <p:nvPr/>
        </p:nvSpPr>
        <p:spPr>
          <a:xfrm>
            <a:off x="3378250" y="3027325"/>
            <a:ext cx="2462700" cy="11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roxima Nova"/>
                <a:ea typeface="Proxima Nova"/>
                <a:cs typeface="Proxima Nova"/>
                <a:sym typeface="Proxima Nova"/>
              </a:rPr>
              <a:t>The computer will search all possible moves and determine which one is best in order for the computer to win!</a:t>
            </a:r>
            <a:endParaRPr sz="1500">
              <a:latin typeface="Proxima Nova"/>
              <a:ea typeface="Proxima Nova"/>
              <a:cs typeface="Proxima Nova"/>
              <a:sym typeface="Proxima Nova"/>
            </a:endParaRPr>
          </a:p>
        </p:txBody>
      </p:sp>
      <p:cxnSp>
        <p:nvCxnSpPr>
          <p:cNvPr id="514" name="Google Shape;514;p45"/>
          <p:cNvCxnSpPr>
            <a:stCxn id="513" idx="3"/>
            <a:endCxn id="480" idx="1"/>
          </p:cNvCxnSpPr>
          <p:nvPr/>
        </p:nvCxnSpPr>
        <p:spPr>
          <a:xfrm>
            <a:off x="5840950" y="3588475"/>
            <a:ext cx="586500" cy="11400"/>
          </a:xfrm>
          <a:prstGeom prst="straightConnector1">
            <a:avLst/>
          </a:prstGeom>
          <a:noFill/>
          <a:ln cap="flat" cmpd="sng" w="9525">
            <a:solidFill>
              <a:schemeClr val="dk2"/>
            </a:solidFill>
            <a:prstDash val="solid"/>
            <a:round/>
            <a:headEnd len="med" w="med" type="none"/>
            <a:tailEnd len="med" w="med" type="triangle"/>
          </a:ln>
        </p:spPr>
      </p:cxnSp>
      <p:sp>
        <p:nvSpPr>
          <p:cNvPr id="515" name="Google Shape;515;p45"/>
          <p:cNvSpPr/>
          <p:nvPr/>
        </p:nvSpPr>
        <p:spPr>
          <a:xfrm>
            <a:off x="7052125" y="3060237"/>
            <a:ext cx="323100" cy="327600"/>
          </a:xfrm>
          <a:prstGeom prst="ellipse">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Trees</a:t>
            </a:r>
            <a:endParaRPr/>
          </a:p>
        </p:txBody>
      </p:sp>
      <p:sp>
        <p:nvSpPr>
          <p:cNvPr id="521" name="Google Shape;521;p46"/>
          <p:cNvSpPr txBox="1"/>
          <p:nvPr>
            <p:ph idx="1" type="body"/>
          </p:nvPr>
        </p:nvSpPr>
        <p:spPr>
          <a:xfrm>
            <a:off x="427225" y="1341950"/>
            <a:ext cx="8271300" cy="106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700">
                <a:solidFill>
                  <a:schemeClr val="dk1"/>
                </a:solidFill>
              </a:rPr>
              <a:t>Search trees enable NPCs to consider all possible moves and respond optimally.</a:t>
            </a:r>
            <a:endParaRPr sz="2700">
              <a:solidFill>
                <a:schemeClr val="dk1"/>
              </a:solidFill>
            </a:endParaRPr>
          </a:p>
          <a:p>
            <a:pPr indent="0" lvl="0" marL="0" rtl="0" algn="l">
              <a:spcBef>
                <a:spcPts val="600"/>
              </a:spcBef>
              <a:spcAft>
                <a:spcPts val="0"/>
              </a:spcAft>
              <a:buNone/>
            </a:pPr>
            <a:r>
              <a:t/>
            </a:r>
            <a:endParaRPr sz="2700">
              <a:solidFill>
                <a:srgbClr val="000000"/>
              </a:solidFill>
            </a:endParaRPr>
          </a:p>
        </p:txBody>
      </p:sp>
      <p:pic>
        <p:nvPicPr>
          <p:cNvPr id="522" name="Google Shape;522;p46"/>
          <p:cNvPicPr preferRelativeResize="0"/>
          <p:nvPr/>
        </p:nvPicPr>
        <p:blipFill>
          <a:blip r:embed="rId3">
            <a:alphaModFix/>
          </a:blip>
          <a:stretch>
            <a:fillRect/>
          </a:stretch>
        </p:blipFill>
        <p:spPr>
          <a:xfrm>
            <a:off x="6427429" y="2403643"/>
            <a:ext cx="2339900" cy="2392600"/>
          </a:xfrm>
          <a:prstGeom prst="rect">
            <a:avLst/>
          </a:prstGeom>
          <a:noFill/>
          <a:ln cap="flat" cmpd="sng" w="9525">
            <a:solidFill>
              <a:srgbClr val="000000"/>
            </a:solidFill>
            <a:prstDash val="solid"/>
            <a:round/>
            <a:headEnd len="sm" w="sm" type="none"/>
            <a:tailEnd len="sm" w="sm" type="none"/>
          </a:ln>
        </p:spPr>
      </p:pic>
      <p:pic>
        <p:nvPicPr>
          <p:cNvPr id="523" name="Google Shape;523;p46"/>
          <p:cNvPicPr preferRelativeResize="0"/>
          <p:nvPr/>
        </p:nvPicPr>
        <p:blipFill>
          <a:blip r:embed="rId4">
            <a:alphaModFix/>
          </a:blip>
          <a:stretch>
            <a:fillRect/>
          </a:stretch>
        </p:blipFill>
        <p:spPr>
          <a:xfrm>
            <a:off x="8374300" y="2847500"/>
            <a:ext cx="178625" cy="232150"/>
          </a:xfrm>
          <a:prstGeom prst="rect">
            <a:avLst/>
          </a:prstGeom>
          <a:noFill/>
          <a:ln>
            <a:noFill/>
          </a:ln>
        </p:spPr>
      </p:pic>
      <p:pic>
        <p:nvPicPr>
          <p:cNvPr id="524" name="Google Shape;524;p46"/>
          <p:cNvPicPr preferRelativeResize="0"/>
          <p:nvPr/>
        </p:nvPicPr>
        <p:blipFill>
          <a:blip r:embed="rId5">
            <a:alphaModFix/>
          </a:blip>
          <a:stretch>
            <a:fillRect/>
          </a:stretch>
        </p:blipFill>
        <p:spPr>
          <a:xfrm>
            <a:off x="8115275" y="4095350"/>
            <a:ext cx="178625" cy="232150"/>
          </a:xfrm>
          <a:prstGeom prst="rect">
            <a:avLst/>
          </a:prstGeom>
          <a:noFill/>
          <a:ln>
            <a:noFill/>
          </a:ln>
        </p:spPr>
      </p:pic>
      <p:pic>
        <p:nvPicPr>
          <p:cNvPr id="525" name="Google Shape;525;p46"/>
          <p:cNvPicPr preferRelativeResize="0"/>
          <p:nvPr/>
        </p:nvPicPr>
        <p:blipFill>
          <a:blip r:embed="rId5">
            <a:alphaModFix/>
          </a:blip>
          <a:stretch>
            <a:fillRect/>
          </a:stretch>
        </p:blipFill>
        <p:spPr>
          <a:xfrm>
            <a:off x="7866750" y="4095350"/>
            <a:ext cx="178625" cy="232150"/>
          </a:xfrm>
          <a:prstGeom prst="rect">
            <a:avLst/>
          </a:prstGeom>
          <a:noFill/>
          <a:ln>
            <a:noFill/>
          </a:ln>
        </p:spPr>
      </p:pic>
      <p:pic>
        <p:nvPicPr>
          <p:cNvPr id="526" name="Google Shape;526;p46"/>
          <p:cNvPicPr preferRelativeResize="0"/>
          <p:nvPr/>
        </p:nvPicPr>
        <p:blipFill>
          <a:blip r:embed="rId5">
            <a:alphaModFix/>
          </a:blip>
          <a:stretch>
            <a:fillRect/>
          </a:stretch>
        </p:blipFill>
        <p:spPr>
          <a:xfrm>
            <a:off x="7618225" y="4095350"/>
            <a:ext cx="178625" cy="232150"/>
          </a:xfrm>
          <a:prstGeom prst="rect">
            <a:avLst/>
          </a:prstGeom>
          <a:noFill/>
          <a:ln>
            <a:noFill/>
          </a:ln>
        </p:spPr>
      </p:pic>
      <p:pic>
        <p:nvPicPr>
          <p:cNvPr id="527" name="Google Shape;527;p46"/>
          <p:cNvPicPr preferRelativeResize="0"/>
          <p:nvPr/>
        </p:nvPicPr>
        <p:blipFill>
          <a:blip r:embed="rId5">
            <a:alphaModFix/>
          </a:blip>
          <a:stretch>
            <a:fillRect/>
          </a:stretch>
        </p:blipFill>
        <p:spPr>
          <a:xfrm>
            <a:off x="7369700" y="4095350"/>
            <a:ext cx="178625" cy="232150"/>
          </a:xfrm>
          <a:prstGeom prst="rect">
            <a:avLst/>
          </a:prstGeom>
          <a:noFill/>
          <a:ln>
            <a:noFill/>
          </a:ln>
        </p:spPr>
      </p:pic>
      <p:pic>
        <p:nvPicPr>
          <p:cNvPr id="528" name="Google Shape;528;p46"/>
          <p:cNvPicPr preferRelativeResize="0"/>
          <p:nvPr/>
        </p:nvPicPr>
        <p:blipFill>
          <a:blip r:embed="rId5">
            <a:alphaModFix/>
          </a:blip>
          <a:stretch>
            <a:fillRect/>
          </a:stretch>
        </p:blipFill>
        <p:spPr>
          <a:xfrm>
            <a:off x="7121175" y="4095350"/>
            <a:ext cx="178625" cy="232150"/>
          </a:xfrm>
          <a:prstGeom prst="rect">
            <a:avLst/>
          </a:prstGeom>
          <a:noFill/>
          <a:ln>
            <a:noFill/>
          </a:ln>
        </p:spPr>
      </p:pic>
      <p:pic>
        <p:nvPicPr>
          <p:cNvPr id="529" name="Google Shape;529;p46"/>
          <p:cNvPicPr preferRelativeResize="0"/>
          <p:nvPr/>
        </p:nvPicPr>
        <p:blipFill>
          <a:blip r:embed="rId5">
            <a:alphaModFix/>
          </a:blip>
          <a:stretch>
            <a:fillRect/>
          </a:stretch>
        </p:blipFill>
        <p:spPr>
          <a:xfrm>
            <a:off x="6872650" y="3841287"/>
            <a:ext cx="178625" cy="232150"/>
          </a:xfrm>
          <a:prstGeom prst="rect">
            <a:avLst/>
          </a:prstGeom>
          <a:noFill/>
          <a:ln>
            <a:noFill/>
          </a:ln>
        </p:spPr>
      </p:pic>
      <p:pic>
        <p:nvPicPr>
          <p:cNvPr id="530" name="Google Shape;530;p46"/>
          <p:cNvPicPr preferRelativeResize="0"/>
          <p:nvPr/>
        </p:nvPicPr>
        <p:blipFill>
          <a:blip r:embed="rId5">
            <a:alphaModFix/>
          </a:blip>
          <a:stretch>
            <a:fillRect/>
          </a:stretch>
        </p:blipFill>
        <p:spPr>
          <a:xfrm>
            <a:off x="6624125" y="4095350"/>
            <a:ext cx="178625" cy="232150"/>
          </a:xfrm>
          <a:prstGeom prst="rect">
            <a:avLst/>
          </a:prstGeom>
          <a:noFill/>
          <a:ln>
            <a:noFill/>
          </a:ln>
        </p:spPr>
      </p:pic>
      <p:pic>
        <p:nvPicPr>
          <p:cNvPr id="531" name="Google Shape;531;p46"/>
          <p:cNvPicPr preferRelativeResize="0"/>
          <p:nvPr/>
        </p:nvPicPr>
        <p:blipFill>
          <a:blip r:embed="rId4">
            <a:alphaModFix/>
          </a:blip>
          <a:stretch>
            <a:fillRect/>
          </a:stretch>
        </p:blipFill>
        <p:spPr>
          <a:xfrm>
            <a:off x="8115275" y="2847500"/>
            <a:ext cx="178625" cy="232150"/>
          </a:xfrm>
          <a:prstGeom prst="rect">
            <a:avLst/>
          </a:prstGeom>
          <a:noFill/>
          <a:ln>
            <a:noFill/>
          </a:ln>
        </p:spPr>
      </p:pic>
      <p:pic>
        <p:nvPicPr>
          <p:cNvPr id="532" name="Google Shape;532;p46"/>
          <p:cNvPicPr preferRelativeResize="0"/>
          <p:nvPr/>
        </p:nvPicPr>
        <p:blipFill>
          <a:blip r:embed="rId4">
            <a:alphaModFix/>
          </a:blip>
          <a:stretch>
            <a:fillRect/>
          </a:stretch>
        </p:blipFill>
        <p:spPr>
          <a:xfrm>
            <a:off x="7866736" y="2847500"/>
            <a:ext cx="178625" cy="232150"/>
          </a:xfrm>
          <a:prstGeom prst="rect">
            <a:avLst/>
          </a:prstGeom>
          <a:noFill/>
          <a:ln>
            <a:noFill/>
          </a:ln>
        </p:spPr>
      </p:pic>
      <p:pic>
        <p:nvPicPr>
          <p:cNvPr id="533" name="Google Shape;533;p46"/>
          <p:cNvPicPr preferRelativeResize="0"/>
          <p:nvPr/>
        </p:nvPicPr>
        <p:blipFill>
          <a:blip r:embed="rId4">
            <a:alphaModFix/>
          </a:blip>
          <a:stretch>
            <a:fillRect/>
          </a:stretch>
        </p:blipFill>
        <p:spPr>
          <a:xfrm>
            <a:off x="7627362" y="2847500"/>
            <a:ext cx="178625" cy="232150"/>
          </a:xfrm>
          <a:prstGeom prst="rect">
            <a:avLst/>
          </a:prstGeom>
          <a:noFill/>
          <a:ln>
            <a:noFill/>
          </a:ln>
        </p:spPr>
      </p:pic>
      <p:pic>
        <p:nvPicPr>
          <p:cNvPr id="534" name="Google Shape;534;p46"/>
          <p:cNvPicPr preferRelativeResize="0"/>
          <p:nvPr/>
        </p:nvPicPr>
        <p:blipFill>
          <a:blip r:embed="rId4">
            <a:alphaModFix/>
          </a:blip>
          <a:stretch>
            <a:fillRect/>
          </a:stretch>
        </p:blipFill>
        <p:spPr>
          <a:xfrm>
            <a:off x="7377478" y="2857986"/>
            <a:ext cx="178625" cy="232150"/>
          </a:xfrm>
          <a:prstGeom prst="rect">
            <a:avLst/>
          </a:prstGeom>
          <a:noFill/>
          <a:ln>
            <a:noFill/>
          </a:ln>
        </p:spPr>
      </p:pic>
      <p:pic>
        <p:nvPicPr>
          <p:cNvPr id="535" name="Google Shape;535;p46"/>
          <p:cNvPicPr preferRelativeResize="0"/>
          <p:nvPr/>
        </p:nvPicPr>
        <p:blipFill>
          <a:blip r:embed="rId4">
            <a:alphaModFix/>
          </a:blip>
          <a:stretch>
            <a:fillRect/>
          </a:stretch>
        </p:blipFill>
        <p:spPr>
          <a:xfrm>
            <a:off x="7128939" y="3099318"/>
            <a:ext cx="178625" cy="232150"/>
          </a:xfrm>
          <a:prstGeom prst="rect">
            <a:avLst/>
          </a:prstGeom>
          <a:noFill/>
          <a:ln>
            <a:noFill/>
          </a:ln>
        </p:spPr>
      </p:pic>
      <p:pic>
        <p:nvPicPr>
          <p:cNvPr id="536" name="Google Shape;536;p46"/>
          <p:cNvPicPr preferRelativeResize="0"/>
          <p:nvPr/>
        </p:nvPicPr>
        <p:blipFill>
          <a:blip r:embed="rId4">
            <a:alphaModFix/>
          </a:blip>
          <a:stretch>
            <a:fillRect/>
          </a:stretch>
        </p:blipFill>
        <p:spPr>
          <a:xfrm>
            <a:off x="6880400" y="2857986"/>
            <a:ext cx="178625" cy="232150"/>
          </a:xfrm>
          <a:prstGeom prst="rect">
            <a:avLst/>
          </a:prstGeom>
          <a:noFill/>
          <a:ln>
            <a:noFill/>
          </a:ln>
        </p:spPr>
      </p:pic>
      <p:pic>
        <p:nvPicPr>
          <p:cNvPr id="537" name="Google Shape;537;p46"/>
          <p:cNvPicPr preferRelativeResize="0"/>
          <p:nvPr/>
        </p:nvPicPr>
        <p:blipFill>
          <a:blip r:embed="rId4">
            <a:alphaModFix/>
          </a:blip>
          <a:stretch>
            <a:fillRect/>
          </a:stretch>
        </p:blipFill>
        <p:spPr>
          <a:xfrm>
            <a:off x="6621375" y="2847500"/>
            <a:ext cx="178625" cy="232150"/>
          </a:xfrm>
          <a:prstGeom prst="rect">
            <a:avLst/>
          </a:prstGeom>
          <a:noFill/>
          <a:ln>
            <a:noFill/>
          </a:ln>
        </p:spPr>
      </p:pic>
      <p:pic>
        <p:nvPicPr>
          <p:cNvPr id="538" name="Google Shape;538;p46"/>
          <p:cNvPicPr preferRelativeResize="0"/>
          <p:nvPr/>
        </p:nvPicPr>
        <p:blipFill>
          <a:blip r:embed="rId5">
            <a:alphaModFix/>
          </a:blip>
          <a:stretch>
            <a:fillRect/>
          </a:stretch>
        </p:blipFill>
        <p:spPr>
          <a:xfrm>
            <a:off x="8374286" y="4095350"/>
            <a:ext cx="178625" cy="232150"/>
          </a:xfrm>
          <a:prstGeom prst="rect">
            <a:avLst/>
          </a:prstGeom>
          <a:noFill/>
          <a:ln>
            <a:noFill/>
          </a:ln>
        </p:spPr>
      </p:pic>
      <p:pic>
        <p:nvPicPr>
          <p:cNvPr id="539" name="Google Shape;539;p46"/>
          <p:cNvPicPr preferRelativeResize="0"/>
          <p:nvPr/>
        </p:nvPicPr>
        <p:blipFill>
          <a:blip r:embed="rId6">
            <a:alphaModFix/>
          </a:blip>
          <a:stretch>
            <a:fillRect/>
          </a:stretch>
        </p:blipFill>
        <p:spPr>
          <a:xfrm flipH="1">
            <a:off x="8387806" y="4327500"/>
            <a:ext cx="151619" cy="232150"/>
          </a:xfrm>
          <a:prstGeom prst="rect">
            <a:avLst/>
          </a:prstGeom>
          <a:noFill/>
          <a:ln>
            <a:noFill/>
          </a:ln>
        </p:spPr>
      </p:pic>
      <p:pic>
        <p:nvPicPr>
          <p:cNvPr id="540" name="Google Shape;540;p46"/>
          <p:cNvPicPr preferRelativeResize="0"/>
          <p:nvPr/>
        </p:nvPicPr>
        <p:blipFill>
          <a:blip r:embed="rId6">
            <a:alphaModFix/>
          </a:blip>
          <a:stretch>
            <a:fillRect/>
          </a:stretch>
        </p:blipFill>
        <p:spPr>
          <a:xfrm flipH="1">
            <a:off x="6637631" y="4337986"/>
            <a:ext cx="151619" cy="232150"/>
          </a:xfrm>
          <a:prstGeom prst="rect">
            <a:avLst/>
          </a:prstGeom>
          <a:noFill/>
          <a:ln>
            <a:noFill/>
          </a:ln>
        </p:spPr>
      </p:pic>
      <p:pic>
        <p:nvPicPr>
          <p:cNvPr id="541" name="Google Shape;541;p46"/>
          <p:cNvPicPr preferRelativeResize="0"/>
          <p:nvPr/>
        </p:nvPicPr>
        <p:blipFill>
          <a:blip r:embed="rId7">
            <a:alphaModFix/>
          </a:blip>
          <a:stretch>
            <a:fillRect/>
          </a:stretch>
        </p:blipFill>
        <p:spPr>
          <a:xfrm flipH="1">
            <a:off x="8387806" y="2604864"/>
            <a:ext cx="151619" cy="232150"/>
          </a:xfrm>
          <a:prstGeom prst="rect">
            <a:avLst/>
          </a:prstGeom>
          <a:noFill/>
          <a:ln>
            <a:noFill/>
          </a:ln>
        </p:spPr>
      </p:pic>
      <p:pic>
        <p:nvPicPr>
          <p:cNvPr id="542" name="Google Shape;542;p46"/>
          <p:cNvPicPr preferRelativeResize="0"/>
          <p:nvPr/>
        </p:nvPicPr>
        <p:blipFill>
          <a:blip r:embed="rId7">
            <a:alphaModFix/>
          </a:blip>
          <a:stretch>
            <a:fillRect/>
          </a:stretch>
        </p:blipFill>
        <p:spPr>
          <a:xfrm flipH="1">
            <a:off x="6637631" y="2604864"/>
            <a:ext cx="151619" cy="232150"/>
          </a:xfrm>
          <a:prstGeom prst="rect">
            <a:avLst/>
          </a:prstGeom>
          <a:noFill/>
          <a:ln>
            <a:noFill/>
          </a:ln>
        </p:spPr>
      </p:pic>
      <p:pic>
        <p:nvPicPr>
          <p:cNvPr id="543" name="Google Shape;543;p46"/>
          <p:cNvPicPr preferRelativeResize="0"/>
          <p:nvPr/>
        </p:nvPicPr>
        <p:blipFill>
          <a:blip r:embed="rId8">
            <a:alphaModFix/>
          </a:blip>
          <a:stretch>
            <a:fillRect/>
          </a:stretch>
        </p:blipFill>
        <p:spPr>
          <a:xfrm>
            <a:off x="7894814" y="4342067"/>
            <a:ext cx="116075" cy="232150"/>
          </a:xfrm>
          <a:prstGeom prst="rect">
            <a:avLst/>
          </a:prstGeom>
          <a:noFill/>
          <a:ln>
            <a:noFill/>
          </a:ln>
        </p:spPr>
      </p:pic>
      <p:pic>
        <p:nvPicPr>
          <p:cNvPr id="544" name="Google Shape;544;p46"/>
          <p:cNvPicPr preferRelativeResize="0"/>
          <p:nvPr/>
        </p:nvPicPr>
        <p:blipFill>
          <a:blip r:embed="rId8">
            <a:alphaModFix/>
          </a:blip>
          <a:stretch>
            <a:fillRect/>
          </a:stretch>
        </p:blipFill>
        <p:spPr>
          <a:xfrm>
            <a:off x="7155637" y="4342067"/>
            <a:ext cx="116075" cy="232150"/>
          </a:xfrm>
          <a:prstGeom prst="rect">
            <a:avLst/>
          </a:prstGeom>
          <a:noFill/>
          <a:ln>
            <a:noFill/>
          </a:ln>
        </p:spPr>
      </p:pic>
      <p:pic>
        <p:nvPicPr>
          <p:cNvPr id="545" name="Google Shape;545;p46"/>
          <p:cNvPicPr preferRelativeResize="0"/>
          <p:nvPr/>
        </p:nvPicPr>
        <p:blipFill>
          <a:blip r:embed="rId9">
            <a:alphaModFix/>
          </a:blip>
          <a:stretch>
            <a:fillRect/>
          </a:stretch>
        </p:blipFill>
        <p:spPr>
          <a:xfrm>
            <a:off x="7894814" y="2613236"/>
            <a:ext cx="116075" cy="232150"/>
          </a:xfrm>
          <a:prstGeom prst="rect">
            <a:avLst/>
          </a:prstGeom>
          <a:noFill/>
          <a:ln>
            <a:noFill/>
          </a:ln>
        </p:spPr>
      </p:pic>
      <p:pic>
        <p:nvPicPr>
          <p:cNvPr id="546" name="Google Shape;546;p46"/>
          <p:cNvPicPr preferRelativeResize="0"/>
          <p:nvPr/>
        </p:nvPicPr>
        <p:blipFill>
          <a:blip r:embed="rId9">
            <a:alphaModFix/>
          </a:blip>
          <a:stretch>
            <a:fillRect/>
          </a:stretch>
        </p:blipFill>
        <p:spPr>
          <a:xfrm>
            <a:off x="7160650" y="2602749"/>
            <a:ext cx="116075" cy="232150"/>
          </a:xfrm>
          <a:prstGeom prst="rect">
            <a:avLst/>
          </a:prstGeom>
          <a:noFill/>
          <a:ln>
            <a:noFill/>
          </a:ln>
        </p:spPr>
      </p:pic>
      <p:pic>
        <p:nvPicPr>
          <p:cNvPr id="547" name="Google Shape;547;p46"/>
          <p:cNvPicPr preferRelativeResize="0"/>
          <p:nvPr/>
        </p:nvPicPr>
        <p:blipFill>
          <a:blip r:embed="rId10">
            <a:alphaModFix/>
          </a:blip>
          <a:stretch>
            <a:fillRect/>
          </a:stretch>
        </p:blipFill>
        <p:spPr>
          <a:xfrm>
            <a:off x="7652686" y="4337976"/>
            <a:ext cx="116075" cy="232150"/>
          </a:xfrm>
          <a:prstGeom prst="rect">
            <a:avLst/>
          </a:prstGeom>
          <a:noFill/>
          <a:ln>
            <a:noFill/>
          </a:ln>
        </p:spPr>
      </p:pic>
      <p:pic>
        <p:nvPicPr>
          <p:cNvPr id="548" name="Google Shape;548;p46"/>
          <p:cNvPicPr preferRelativeResize="0"/>
          <p:nvPr/>
        </p:nvPicPr>
        <p:blipFill>
          <a:blip r:embed="rId11">
            <a:alphaModFix/>
          </a:blip>
          <a:stretch>
            <a:fillRect/>
          </a:stretch>
        </p:blipFill>
        <p:spPr>
          <a:xfrm>
            <a:off x="7652686" y="2606348"/>
            <a:ext cx="116075" cy="232150"/>
          </a:xfrm>
          <a:prstGeom prst="rect">
            <a:avLst/>
          </a:prstGeom>
          <a:noFill/>
          <a:ln>
            <a:noFill/>
          </a:ln>
        </p:spPr>
      </p:pic>
      <p:pic>
        <p:nvPicPr>
          <p:cNvPr id="549" name="Google Shape;549;p46"/>
          <p:cNvPicPr preferRelativeResize="0"/>
          <p:nvPr/>
        </p:nvPicPr>
        <p:blipFill>
          <a:blip r:embed="rId12">
            <a:alphaModFix/>
          </a:blip>
          <a:stretch>
            <a:fillRect/>
          </a:stretch>
        </p:blipFill>
        <p:spPr>
          <a:xfrm>
            <a:off x="7404150" y="4342076"/>
            <a:ext cx="116075" cy="232150"/>
          </a:xfrm>
          <a:prstGeom prst="rect">
            <a:avLst/>
          </a:prstGeom>
          <a:noFill/>
          <a:ln>
            <a:noFill/>
          </a:ln>
        </p:spPr>
      </p:pic>
      <p:pic>
        <p:nvPicPr>
          <p:cNvPr id="550" name="Google Shape;550;p46"/>
          <p:cNvPicPr preferRelativeResize="0"/>
          <p:nvPr/>
        </p:nvPicPr>
        <p:blipFill>
          <a:blip r:embed="rId13">
            <a:alphaModFix/>
          </a:blip>
          <a:stretch>
            <a:fillRect/>
          </a:stretch>
        </p:blipFill>
        <p:spPr>
          <a:xfrm>
            <a:off x="7414636" y="2610448"/>
            <a:ext cx="116075" cy="232150"/>
          </a:xfrm>
          <a:prstGeom prst="rect">
            <a:avLst/>
          </a:prstGeom>
          <a:noFill/>
          <a:ln>
            <a:noFill/>
          </a:ln>
        </p:spPr>
      </p:pic>
      <p:pic>
        <p:nvPicPr>
          <p:cNvPr id="551" name="Google Shape;551;p46"/>
          <p:cNvPicPr preferRelativeResize="0"/>
          <p:nvPr/>
        </p:nvPicPr>
        <p:blipFill>
          <a:blip r:embed="rId14">
            <a:alphaModFix/>
          </a:blip>
          <a:stretch>
            <a:fillRect/>
          </a:stretch>
        </p:blipFill>
        <p:spPr>
          <a:xfrm>
            <a:off x="8149728" y="4352169"/>
            <a:ext cx="116075" cy="211955"/>
          </a:xfrm>
          <a:prstGeom prst="rect">
            <a:avLst/>
          </a:prstGeom>
          <a:noFill/>
          <a:ln>
            <a:noFill/>
          </a:ln>
        </p:spPr>
      </p:pic>
      <p:pic>
        <p:nvPicPr>
          <p:cNvPr id="552" name="Google Shape;552;p46"/>
          <p:cNvPicPr preferRelativeResize="0"/>
          <p:nvPr/>
        </p:nvPicPr>
        <p:blipFill>
          <a:blip r:embed="rId14">
            <a:alphaModFix/>
          </a:blip>
          <a:stretch>
            <a:fillRect/>
          </a:stretch>
        </p:blipFill>
        <p:spPr>
          <a:xfrm>
            <a:off x="6906759" y="4352169"/>
            <a:ext cx="116075" cy="211955"/>
          </a:xfrm>
          <a:prstGeom prst="rect">
            <a:avLst/>
          </a:prstGeom>
          <a:noFill/>
          <a:ln>
            <a:noFill/>
          </a:ln>
        </p:spPr>
      </p:pic>
      <p:pic>
        <p:nvPicPr>
          <p:cNvPr id="553" name="Google Shape;553;p46"/>
          <p:cNvPicPr preferRelativeResize="0"/>
          <p:nvPr/>
        </p:nvPicPr>
        <p:blipFill>
          <a:blip r:embed="rId15">
            <a:alphaModFix/>
          </a:blip>
          <a:stretch>
            <a:fillRect/>
          </a:stretch>
        </p:blipFill>
        <p:spPr>
          <a:xfrm>
            <a:off x="8149485" y="2610837"/>
            <a:ext cx="116315" cy="232150"/>
          </a:xfrm>
          <a:prstGeom prst="rect">
            <a:avLst/>
          </a:prstGeom>
          <a:noFill/>
          <a:ln>
            <a:noFill/>
          </a:ln>
        </p:spPr>
      </p:pic>
      <p:pic>
        <p:nvPicPr>
          <p:cNvPr id="554" name="Google Shape;554;p46"/>
          <p:cNvPicPr preferRelativeResize="0"/>
          <p:nvPr/>
        </p:nvPicPr>
        <p:blipFill>
          <a:blip r:embed="rId15">
            <a:alphaModFix/>
          </a:blip>
          <a:stretch>
            <a:fillRect/>
          </a:stretch>
        </p:blipFill>
        <p:spPr>
          <a:xfrm>
            <a:off x="6906750" y="2610837"/>
            <a:ext cx="116315" cy="232150"/>
          </a:xfrm>
          <a:prstGeom prst="rect">
            <a:avLst/>
          </a:prstGeom>
          <a:noFill/>
          <a:ln>
            <a:noFill/>
          </a:ln>
        </p:spPr>
      </p:pic>
      <p:sp>
        <p:nvSpPr>
          <p:cNvPr id="555" name="Google Shape;555;p46"/>
          <p:cNvSpPr txBox="1"/>
          <p:nvPr/>
        </p:nvSpPr>
        <p:spPr>
          <a:xfrm>
            <a:off x="3378250" y="3027325"/>
            <a:ext cx="2462700" cy="11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roxima Nova"/>
                <a:ea typeface="Proxima Nova"/>
                <a:cs typeface="Proxima Nova"/>
                <a:sym typeface="Proxima Nova"/>
              </a:rPr>
              <a:t>The computer will search all possible moves and determine which one is best in order for the computer to win!</a:t>
            </a:r>
            <a:endParaRPr sz="1500">
              <a:latin typeface="Proxima Nova"/>
              <a:ea typeface="Proxima Nova"/>
              <a:cs typeface="Proxima Nova"/>
              <a:sym typeface="Proxima Nova"/>
            </a:endParaRPr>
          </a:p>
        </p:txBody>
      </p:sp>
      <p:cxnSp>
        <p:nvCxnSpPr>
          <p:cNvPr id="556" name="Google Shape;556;p46"/>
          <p:cNvCxnSpPr>
            <a:stCxn id="555" idx="3"/>
            <a:endCxn id="522" idx="1"/>
          </p:cNvCxnSpPr>
          <p:nvPr/>
        </p:nvCxnSpPr>
        <p:spPr>
          <a:xfrm>
            <a:off x="5840950" y="3588475"/>
            <a:ext cx="586500" cy="11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Optimal ≠ Optimal for Gaming</a:t>
            </a:r>
            <a:endParaRPr/>
          </a:p>
        </p:txBody>
      </p:sp>
      <p:sp>
        <p:nvSpPr>
          <p:cNvPr id="562" name="Google Shape;562;p47"/>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If a computer plays optimally at all times, then it's </a:t>
            </a:r>
            <a:r>
              <a:rPr b="1" lang="en" sz="2600">
                <a:solidFill>
                  <a:srgbClr val="000000"/>
                </a:solidFill>
              </a:rPr>
              <a:t>impossible</a:t>
            </a:r>
            <a:r>
              <a:rPr lang="en" sz="2600">
                <a:solidFill>
                  <a:srgbClr val="000000"/>
                </a:solidFill>
              </a:rPr>
              <a:t> to beat the computer.</a:t>
            </a:r>
            <a:endParaRPr sz="26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Optimal ≠ Optimal for Gaming</a:t>
            </a:r>
            <a:endParaRPr/>
          </a:p>
        </p:txBody>
      </p:sp>
      <p:sp>
        <p:nvSpPr>
          <p:cNvPr id="568" name="Google Shape;568;p48"/>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If a computer plays optimally at all times, then it's </a:t>
            </a:r>
            <a:r>
              <a:rPr b="1" lang="en" sz="2600">
                <a:solidFill>
                  <a:srgbClr val="000000"/>
                </a:solidFill>
              </a:rPr>
              <a:t>impossible</a:t>
            </a:r>
            <a:r>
              <a:rPr lang="en" sz="2600">
                <a:solidFill>
                  <a:srgbClr val="000000"/>
                </a:solidFill>
              </a:rPr>
              <a:t> to beat the computer.</a:t>
            </a:r>
            <a:endParaRPr sz="2600">
              <a:solidFill>
                <a:srgbClr val="000000"/>
              </a:solidFill>
            </a:endParaRPr>
          </a:p>
          <a:p>
            <a:pPr indent="0" lvl="0" marL="0" rtl="0" algn="l">
              <a:spcBef>
                <a:spcPts val="600"/>
              </a:spcBef>
              <a:spcAft>
                <a:spcPts val="0"/>
              </a:spcAft>
              <a:buNone/>
            </a:pPr>
            <a:r>
              <a:t/>
            </a:r>
            <a:endParaRPr sz="2600">
              <a:solidFill>
                <a:srgbClr val="000000"/>
              </a:solidFill>
            </a:endParaRPr>
          </a:p>
          <a:p>
            <a:pPr indent="0" lvl="0" marL="0" rtl="0" algn="l">
              <a:spcBef>
                <a:spcPts val="600"/>
              </a:spcBef>
              <a:spcAft>
                <a:spcPts val="0"/>
              </a:spcAft>
              <a:buNone/>
            </a:pPr>
            <a:r>
              <a:rPr lang="en" sz="2600">
                <a:solidFill>
                  <a:srgbClr val="000000"/>
                </a:solidFill>
              </a:rPr>
              <a:t>Games aren't fun if they can't be beaten! AI in gaming must be sophisticated enough to be </a:t>
            </a:r>
            <a:r>
              <a:rPr b="1" lang="en" sz="2600">
                <a:solidFill>
                  <a:srgbClr val="000000"/>
                </a:solidFill>
              </a:rPr>
              <a:t>realistic, </a:t>
            </a:r>
            <a:r>
              <a:rPr lang="en" sz="2600">
                <a:solidFill>
                  <a:srgbClr val="000000"/>
                </a:solidFill>
              </a:rPr>
              <a:t>but simple enough to be </a:t>
            </a:r>
            <a:r>
              <a:rPr b="1" lang="en" sz="2600">
                <a:solidFill>
                  <a:srgbClr val="000000"/>
                </a:solidFill>
              </a:rPr>
              <a:t>enjoyable</a:t>
            </a:r>
            <a:r>
              <a:rPr b="1" lang="en" sz="2600">
                <a:solidFill>
                  <a:srgbClr val="000000"/>
                </a:solidFill>
              </a:rPr>
              <a:t>.</a:t>
            </a:r>
            <a:endParaRPr sz="26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Looking Ahead</a:t>
            </a:r>
            <a:endParaRPr/>
          </a:p>
        </p:txBody>
      </p:sp>
      <p:pic>
        <p:nvPicPr>
          <p:cNvPr id="574" name="Google Shape;574;p49"/>
          <p:cNvPicPr preferRelativeResize="0"/>
          <p:nvPr/>
        </p:nvPicPr>
        <p:blipFill>
          <a:blip r:embed="rId3">
            <a:alphaModFix/>
          </a:blip>
          <a:stretch>
            <a:fillRect/>
          </a:stretch>
        </p:blipFill>
        <p:spPr>
          <a:xfrm>
            <a:off x="763900" y="1686900"/>
            <a:ext cx="2991900" cy="2991900"/>
          </a:xfrm>
          <a:prstGeom prst="rect">
            <a:avLst/>
          </a:prstGeom>
          <a:noFill/>
          <a:ln>
            <a:noFill/>
          </a:ln>
        </p:spPr>
      </p:pic>
      <p:sp>
        <p:nvSpPr>
          <p:cNvPr id="575" name="Google Shape;575;p49"/>
          <p:cNvSpPr txBox="1"/>
          <p:nvPr/>
        </p:nvSpPr>
        <p:spPr>
          <a:xfrm>
            <a:off x="4572000" y="2224875"/>
            <a:ext cx="4239600" cy="12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Proxima Nova"/>
                <a:ea typeface="Proxima Nova"/>
                <a:cs typeface="Proxima Nova"/>
                <a:sym typeface="Proxima Nova"/>
              </a:rPr>
              <a:t>In this unit, you'll create an </a:t>
            </a:r>
            <a:r>
              <a:rPr lang="en" sz="2500">
                <a:latin typeface="Proxima Nova"/>
                <a:ea typeface="Proxima Nova"/>
                <a:cs typeface="Proxima Nova"/>
                <a:sym typeface="Proxima Nova"/>
              </a:rPr>
              <a:t>unbeatable</a:t>
            </a:r>
            <a:r>
              <a:rPr lang="en" sz="2500">
                <a:latin typeface="Proxima Nova"/>
                <a:ea typeface="Proxima Nova"/>
                <a:cs typeface="Proxima Nova"/>
                <a:sym typeface="Proxima Nova"/>
              </a:rPr>
              <a:t> AI version of Tic Tac Toe using search tree algorithms!</a:t>
            </a:r>
            <a:endParaRPr sz="250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Looking Ahead</a:t>
            </a:r>
            <a:endParaRPr/>
          </a:p>
        </p:txBody>
      </p:sp>
      <p:pic>
        <p:nvPicPr>
          <p:cNvPr id="581" name="Google Shape;581;p50"/>
          <p:cNvPicPr preferRelativeResize="0"/>
          <p:nvPr/>
        </p:nvPicPr>
        <p:blipFill>
          <a:blip r:embed="rId3">
            <a:alphaModFix/>
          </a:blip>
          <a:stretch>
            <a:fillRect/>
          </a:stretch>
        </p:blipFill>
        <p:spPr>
          <a:xfrm>
            <a:off x="4572000" y="1731450"/>
            <a:ext cx="4228225" cy="2813675"/>
          </a:xfrm>
          <a:prstGeom prst="rect">
            <a:avLst/>
          </a:prstGeom>
          <a:noFill/>
          <a:ln>
            <a:noFill/>
          </a:ln>
        </p:spPr>
      </p:pic>
      <p:pic>
        <p:nvPicPr>
          <p:cNvPr id="582" name="Google Shape;582;p50"/>
          <p:cNvPicPr preferRelativeResize="0"/>
          <p:nvPr/>
        </p:nvPicPr>
        <p:blipFill>
          <a:blip r:embed="rId4">
            <a:alphaModFix/>
          </a:blip>
          <a:stretch>
            <a:fillRect/>
          </a:stretch>
        </p:blipFill>
        <p:spPr>
          <a:xfrm>
            <a:off x="763900" y="1686900"/>
            <a:ext cx="2991900" cy="2991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86" name="Shape 586"/>
        <p:cNvGrpSpPr/>
        <p:nvPr/>
      </p:nvGrpSpPr>
      <p:grpSpPr>
        <a:xfrm>
          <a:off x="0" y="0"/>
          <a:ext cx="0" cy="0"/>
          <a:chOff x="0" y="0"/>
          <a:chExt cx="0" cy="0"/>
        </a:xfrm>
      </p:grpSpPr>
      <p:sp>
        <p:nvSpPr>
          <p:cNvPr id="587" name="Google Shape;587;p51"/>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Now It's Your Turn!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457200" y="2475038"/>
            <a:ext cx="857400" cy="857400"/>
          </a:xfrm>
          <a:prstGeom prst="rect">
            <a:avLst/>
          </a:prstGeom>
          <a:noFill/>
          <a:ln>
            <a:noFill/>
          </a:ln>
        </p:spPr>
      </p:pic>
      <p:pic>
        <p:nvPicPr>
          <p:cNvPr id="135" name="Google Shape;135;p26"/>
          <p:cNvPicPr preferRelativeResize="0"/>
          <p:nvPr/>
        </p:nvPicPr>
        <p:blipFill>
          <a:blip r:embed="rId4">
            <a:alphaModFix/>
          </a:blip>
          <a:stretch>
            <a:fillRect/>
          </a:stretch>
        </p:blipFill>
        <p:spPr>
          <a:xfrm>
            <a:off x="5913200" y="2708650"/>
            <a:ext cx="902425" cy="902425"/>
          </a:xfrm>
          <a:prstGeom prst="rect">
            <a:avLst/>
          </a:prstGeom>
          <a:noFill/>
          <a:ln>
            <a:noFill/>
          </a:ln>
        </p:spPr>
      </p:pic>
      <p:sp>
        <p:nvSpPr>
          <p:cNvPr id="136" name="Google Shape;136;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Gaming and Computer Science</a:t>
            </a:r>
            <a:endParaRPr/>
          </a:p>
        </p:txBody>
      </p:sp>
      <p:sp>
        <p:nvSpPr>
          <p:cNvPr id="137" name="Google Shape;137;p26"/>
          <p:cNvSpPr txBox="1"/>
          <p:nvPr>
            <p:ph idx="1" type="body"/>
          </p:nvPr>
        </p:nvSpPr>
        <p:spPr>
          <a:xfrm>
            <a:off x="782125" y="1403732"/>
            <a:ext cx="7794900" cy="58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solidFill>
                  <a:srgbClr val="000000"/>
                </a:solidFill>
              </a:rPr>
              <a:t>Games across all consoles are built using code!</a:t>
            </a:r>
            <a:endParaRPr sz="2800">
              <a:solidFill>
                <a:srgbClr val="000000"/>
              </a:solidFill>
            </a:endParaRPr>
          </a:p>
        </p:txBody>
      </p:sp>
      <p:pic>
        <p:nvPicPr>
          <p:cNvPr id="138" name="Google Shape;138;p26"/>
          <p:cNvPicPr preferRelativeResize="0"/>
          <p:nvPr/>
        </p:nvPicPr>
        <p:blipFill rotWithShape="1">
          <a:blip r:embed="rId5">
            <a:alphaModFix/>
          </a:blip>
          <a:srcRect b="0" l="23812" r="10661" t="0"/>
          <a:stretch/>
        </p:blipFill>
        <p:spPr>
          <a:xfrm>
            <a:off x="1232100" y="2880675"/>
            <a:ext cx="1760125" cy="1704975"/>
          </a:xfrm>
          <a:prstGeom prst="rect">
            <a:avLst/>
          </a:prstGeom>
          <a:noFill/>
          <a:ln>
            <a:noFill/>
          </a:ln>
        </p:spPr>
      </p:pic>
      <p:pic>
        <p:nvPicPr>
          <p:cNvPr id="139" name="Google Shape;139;p26"/>
          <p:cNvPicPr preferRelativeResize="0"/>
          <p:nvPr/>
        </p:nvPicPr>
        <p:blipFill rotWithShape="1">
          <a:blip r:embed="rId6">
            <a:alphaModFix/>
          </a:blip>
          <a:srcRect b="0" l="5917" r="0" t="0"/>
          <a:stretch/>
        </p:blipFill>
        <p:spPr>
          <a:xfrm>
            <a:off x="3534099" y="3332450"/>
            <a:ext cx="1948125" cy="1204300"/>
          </a:xfrm>
          <a:prstGeom prst="rect">
            <a:avLst/>
          </a:prstGeom>
          <a:noFill/>
          <a:ln>
            <a:noFill/>
          </a:ln>
        </p:spPr>
      </p:pic>
      <p:pic>
        <p:nvPicPr>
          <p:cNvPr id="140" name="Google Shape;140;p26"/>
          <p:cNvPicPr preferRelativeResize="0"/>
          <p:nvPr/>
        </p:nvPicPr>
        <p:blipFill rotWithShape="1">
          <a:blip r:embed="rId7">
            <a:alphaModFix/>
          </a:blip>
          <a:srcRect b="0" l="20332" r="22199" t="0"/>
          <a:stretch/>
        </p:blipFill>
        <p:spPr>
          <a:xfrm>
            <a:off x="6708075" y="3262475"/>
            <a:ext cx="772500" cy="1344250"/>
          </a:xfrm>
          <a:prstGeom prst="rect">
            <a:avLst/>
          </a:prstGeom>
          <a:noFill/>
          <a:ln>
            <a:noFill/>
          </a:ln>
        </p:spPr>
      </p:pic>
      <p:pic>
        <p:nvPicPr>
          <p:cNvPr id="141" name="Google Shape;141;p26"/>
          <p:cNvPicPr preferRelativeResize="0"/>
          <p:nvPr/>
        </p:nvPicPr>
        <p:blipFill>
          <a:blip r:embed="rId8">
            <a:alphaModFix/>
          </a:blip>
          <a:stretch>
            <a:fillRect/>
          </a:stretch>
        </p:blipFill>
        <p:spPr>
          <a:xfrm>
            <a:off x="3099800" y="2933575"/>
            <a:ext cx="902425" cy="90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 Computer Interactions</a:t>
            </a:r>
            <a:endParaRPr/>
          </a:p>
        </p:txBody>
      </p:sp>
      <p:sp>
        <p:nvSpPr>
          <p:cNvPr id="147" name="Google Shape;147;p27"/>
          <p:cNvSpPr txBox="1"/>
          <p:nvPr>
            <p:ph idx="1" type="body"/>
          </p:nvPr>
        </p:nvSpPr>
        <p:spPr>
          <a:xfrm>
            <a:off x="436350" y="1403750"/>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Artificial Intelligence is often used to enhance user - computer interactions.</a:t>
            </a:r>
            <a:endParaRPr sz="19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 Computer Interactions</a:t>
            </a:r>
            <a:endParaRPr/>
          </a:p>
        </p:txBody>
      </p:sp>
      <p:sp>
        <p:nvSpPr>
          <p:cNvPr id="153" name="Google Shape;153;p28"/>
          <p:cNvSpPr txBox="1"/>
          <p:nvPr>
            <p:ph idx="1" type="body"/>
          </p:nvPr>
        </p:nvSpPr>
        <p:spPr>
          <a:xfrm>
            <a:off x="436350" y="1403750"/>
            <a:ext cx="8271300" cy="99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Artificial Intelligence is often used to enhance user - computer interactions.</a:t>
            </a:r>
            <a:endParaRPr sz="1900">
              <a:solidFill>
                <a:srgbClr val="000000"/>
              </a:solidFill>
            </a:endParaRPr>
          </a:p>
        </p:txBody>
      </p:sp>
      <p:pic>
        <p:nvPicPr>
          <p:cNvPr id="154" name="Google Shape;154;p28"/>
          <p:cNvPicPr preferRelativeResize="0"/>
          <p:nvPr/>
        </p:nvPicPr>
        <p:blipFill>
          <a:blip r:embed="rId3">
            <a:alphaModFix/>
          </a:blip>
          <a:stretch>
            <a:fillRect/>
          </a:stretch>
        </p:blipFill>
        <p:spPr>
          <a:xfrm>
            <a:off x="3282754" y="2493518"/>
            <a:ext cx="2339900" cy="2392600"/>
          </a:xfrm>
          <a:prstGeom prst="rect">
            <a:avLst/>
          </a:prstGeom>
          <a:noFill/>
          <a:ln cap="flat" cmpd="sng" w="9525">
            <a:solidFill>
              <a:srgbClr val="000000"/>
            </a:solidFill>
            <a:prstDash val="solid"/>
            <a:round/>
            <a:headEnd len="sm" w="sm" type="none"/>
            <a:tailEnd len="sm" w="sm" type="none"/>
          </a:ln>
        </p:spPr>
      </p:pic>
      <p:pic>
        <p:nvPicPr>
          <p:cNvPr id="155" name="Google Shape;155;p28"/>
          <p:cNvPicPr preferRelativeResize="0"/>
          <p:nvPr/>
        </p:nvPicPr>
        <p:blipFill>
          <a:blip r:embed="rId4">
            <a:alphaModFix/>
          </a:blip>
          <a:stretch>
            <a:fillRect/>
          </a:stretch>
        </p:blipFill>
        <p:spPr>
          <a:xfrm>
            <a:off x="5229625" y="2937375"/>
            <a:ext cx="178625" cy="232150"/>
          </a:xfrm>
          <a:prstGeom prst="rect">
            <a:avLst/>
          </a:prstGeom>
          <a:noFill/>
          <a:ln>
            <a:noFill/>
          </a:ln>
        </p:spPr>
      </p:pic>
      <p:pic>
        <p:nvPicPr>
          <p:cNvPr id="156" name="Google Shape;156;p28"/>
          <p:cNvPicPr preferRelativeResize="0"/>
          <p:nvPr/>
        </p:nvPicPr>
        <p:blipFill>
          <a:blip r:embed="rId5">
            <a:alphaModFix/>
          </a:blip>
          <a:stretch>
            <a:fillRect/>
          </a:stretch>
        </p:blipFill>
        <p:spPr>
          <a:xfrm>
            <a:off x="4970600" y="4185225"/>
            <a:ext cx="178625" cy="232150"/>
          </a:xfrm>
          <a:prstGeom prst="rect">
            <a:avLst/>
          </a:prstGeom>
          <a:noFill/>
          <a:ln>
            <a:noFill/>
          </a:ln>
        </p:spPr>
      </p:pic>
      <p:pic>
        <p:nvPicPr>
          <p:cNvPr id="157" name="Google Shape;157;p28"/>
          <p:cNvPicPr preferRelativeResize="0"/>
          <p:nvPr/>
        </p:nvPicPr>
        <p:blipFill>
          <a:blip r:embed="rId5">
            <a:alphaModFix/>
          </a:blip>
          <a:stretch>
            <a:fillRect/>
          </a:stretch>
        </p:blipFill>
        <p:spPr>
          <a:xfrm>
            <a:off x="4722075" y="4185225"/>
            <a:ext cx="178625" cy="232150"/>
          </a:xfrm>
          <a:prstGeom prst="rect">
            <a:avLst/>
          </a:prstGeom>
          <a:noFill/>
          <a:ln>
            <a:noFill/>
          </a:ln>
        </p:spPr>
      </p:pic>
      <p:pic>
        <p:nvPicPr>
          <p:cNvPr id="158" name="Google Shape;158;p28"/>
          <p:cNvPicPr preferRelativeResize="0"/>
          <p:nvPr/>
        </p:nvPicPr>
        <p:blipFill>
          <a:blip r:embed="rId5">
            <a:alphaModFix/>
          </a:blip>
          <a:stretch>
            <a:fillRect/>
          </a:stretch>
        </p:blipFill>
        <p:spPr>
          <a:xfrm>
            <a:off x="4473550" y="4185225"/>
            <a:ext cx="178625" cy="232150"/>
          </a:xfrm>
          <a:prstGeom prst="rect">
            <a:avLst/>
          </a:prstGeom>
          <a:noFill/>
          <a:ln>
            <a:noFill/>
          </a:ln>
        </p:spPr>
      </p:pic>
      <p:pic>
        <p:nvPicPr>
          <p:cNvPr id="159" name="Google Shape;159;p28"/>
          <p:cNvPicPr preferRelativeResize="0"/>
          <p:nvPr/>
        </p:nvPicPr>
        <p:blipFill>
          <a:blip r:embed="rId5">
            <a:alphaModFix/>
          </a:blip>
          <a:stretch>
            <a:fillRect/>
          </a:stretch>
        </p:blipFill>
        <p:spPr>
          <a:xfrm>
            <a:off x="4225025" y="4185225"/>
            <a:ext cx="178625" cy="232150"/>
          </a:xfrm>
          <a:prstGeom prst="rect">
            <a:avLst/>
          </a:prstGeom>
          <a:noFill/>
          <a:ln>
            <a:noFill/>
          </a:ln>
        </p:spPr>
      </p:pic>
      <p:pic>
        <p:nvPicPr>
          <p:cNvPr id="160" name="Google Shape;160;p28"/>
          <p:cNvPicPr preferRelativeResize="0"/>
          <p:nvPr/>
        </p:nvPicPr>
        <p:blipFill>
          <a:blip r:embed="rId5">
            <a:alphaModFix/>
          </a:blip>
          <a:stretch>
            <a:fillRect/>
          </a:stretch>
        </p:blipFill>
        <p:spPr>
          <a:xfrm>
            <a:off x="3976500" y="4185225"/>
            <a:ext cx="178625" cy="232150"/>
          </a:xfrm>
          <a:prstGeom prst="rect">
            <a:avLst/>
          </a:prstGeom>
          <a:noFill/>
          <a:ln>
            <a:noFill/>
          </a:ln>
        </p:spPr>
      </p:pic>
      <p:pic>
        <p:nvPicPr>
          <p:cNvPr id="161" name="Google Shape;161;p28"/>
          <p:cNvPicPr preferRelativeResize="0"/>
          <p:nvPr/>
        </p:nvPicPr>
        <p:blipFill>
          <a:blip r:embed="rId5">
            <a:alphaModFix/>
          </a:blip>
          <a:stretch>
            <a:fillRect/>
          </a:stretch>
        </p:blipFill>
        <p:spPr>
          <a:xfrm>
            <a:off x="3727975" y="4185225"/>
            <a:ext cx="178625" cy="232150"/>
          </a:xfrm>
          <a:prstGeom prst="rect">
            <a:avLst/>
          </a:prstGeom>
          <a:noFill/>
          <a:ln>
            <a:noFill/>
          </a:ln>
        </p:spPr>
      </p:pic>
      <p:pic>
        <p:nvPicPr>
          <p:cNvPr id="162" name="Google Shape;162;p28"/>
          <p:cNvPicPr preferRelativeResize="0"/>
          <p:nvPr/>
        </p:nvPicPr>
        <p:blipFill>
          <a:blip r:embed="rId5">
            <a:alphaModFix/>
          </a:blip>
          <a:stretch>
            <a:fillRect/>
          </a:stretch>
        </p:blipFill>
        <p:spPr>
          <a:xfrm>
            <a:off x="3479450" y="4185225"/>
            <a:ext cx="178625" cy="232150"/>
          </a:xfrm>
          <a:prstGeom prst="rect">
            <a:avLst/>
          </a:prstGeom>
          <a:noFill/>
          <a:ln>
            <a:noFill/>
          </a:ln>
        </p:spPr>
      </p:pic>
      <p:pic>
        <p:nvPicPr>
          <p:cNvPr id="163" name="Google Shape;163;p28"/>
          <p:cNvPicPr preferRelativeResize="0"/>
          <p:nvPr/>
        </p:nvPicPr>
        <p:blipFill>
          <a:blip r:embed="rId4">
            <a:alphaModFix/>
          </a:blip>
          <a:stretch>
            <a:fillRect/>
          </a:stretch>
        </p:blipFill>
        <p:spPr>
          <a:xfrm>
            <a:off x="4970600" y="2937375"/>
            <a:ext cx="178625" cy="232150"/>
          </a:xfrm>
          <a:prstGeom prst="rect">
            <a:avLst/>
          </a:prstGeom>
          <a:noFill/>
          <a:ln>
            <a:noFill/>
          </a:ln>
        </p:spPr>
      </p:pic>
      <p:pic>
        <p:nvPicPr>
          <p:cNvPr id="164" name="Google Shape;164;p28"/>
          <p:cNvPicPr preferRelativeResize="0"/>
          <p:nvPr/>
        </p:nvPicPr>
        <p:blipFill>
          <a:blip r:embed="rId4">
            <a:alphaModFix/>
          </a:blip>
          <a:stretch>
            <a:fillRect/>
          </a:stretch>
        </p:blipFill>
        <p:spPr>
          <a:xfrm>
            <a:off x="4722061" y="2937375"/>
            <a:ext cx="178625" cy="232150"/>
          </a:xfrm>
          <a:prstGeom prst="rect">
            <a:avLst/>
          </a:prstGeom>
          <a:noFill/>
          <a:ln>
            <a:noFill/>
          </a:ln>
        </p:spPr>
      </p:pic>
      <p:pic>
        <p:nvPicPr>
          <p:cNvPr id="165" name="Google Shape;165;p28"/>
          <p:cNvPicPr preferRelativeResize="0"/>
          <p:nvPr/>
        </p:nvPicPr>
        <p:blipFill>
          <a:blip r:embed="rId4">
            <a:alphaModFix/>
          </a:blip>
          <a:stretch>
            <a:fillRect/>
          </a:stretch>
        </p:blipFill>
        <p:spPr>
          <a:xfrm>
            <a:off x="4482687" y="2937375"/>
            <a:ext cx="178625" cy="232150"/>
          </a:xfrm>
          <a:prstGeom prst="rect">
            <a:avLst/>
          </a:prstGeom>
          <a:noFill/>
          <a:ln>
            <a:noFill/>
          </a:ln>
        </p:spPr>
      </p:pic>
      <p:pic>
        <p:nvPicPr>
          <p:cNvPr id="166" name="Google Shape;166;p28"/>
          <p:cNvPicPr preferRelativeResize="0"/>
          <p:nvPr/>
        </p:nvPicPr>
        <p:blipFill>
          <a:blip r:embed="rId4">
            <a:alphaModFix/>
          </a:blip>
          <a:stretch>
            <a:fillRect/>
          </a:stretch>
        </p:blipFill>
        <p:spPr>
          <a:xfrm>
            <a:off x="4232803" y="2947861"/>
            <a:ext cx="178625" cy="232150"/>
          </a:xfrm>
          <a:prstGeom prst="rect">
            <a:avLst/>
          </a:prstGeom>
          <a:noFill/>
          <a:ln>
            <a:noFill/>
          </a:ln>
        </p:spPr>
      </p:pic>
      <p:pic>
        <p:nvPicPr>
          <p:cNvPr id="167" name="Google Shape;167;p28"/>
          <p:cNvPicPr preferRelativeResize="0"/>
          <p:nvPr/>
        </p:nvPicPr>
        <p:blipFill>
          <a:blip r:embed="rId4">
            <a:alphaModFix/>
          </a:blip>
          <a:stretch>
            <a:fillRect/>
          </a:stretch>
        </p:blipFill>
        <p:spPr>
          <a:xfrm>
            <a:off x="3984264" y="2947861"/>
            <a:ext cx="178625" cy="232150"/>
          </a:xfrm>
          <a:prstGeom prst="rect">
            <a:avLst/>
          </a:prstGeom>
          <a:noFill/>
          <a:ln>
            <a:noFill/>
          </a:ln>
        </p:spPr>
      </p:pic>
      <p:pic>
        <p:nvPicPr>
          <p:cNvPr id="168" name="Google Shape;168;p28"/>
          <p:cNvPicPr preferRelativeResize="0"/>
          <p:nvPr/>
        </p:nvPicPr>
        <p:blipFill>
          <a:blip r:embed="rId4">
            <a:alphaModFix/>
          </a:blip>
          <a:stretch>
            <a:fillRect/>
          </a:stretch>
        </p:blipFill>
        <p:spPr>
          <a:xfrm>
            <a:off x="3735725" y="2947861"/>
            <a:ext cx="178625" cy="232150"/>
          </a:xfrm>
          <a:prstGeom prst="rect">
            <a:avLst/>
          </a:prstGeom>
          <a:noFill/>
          <a:ln>
            <a:noFill/>
          </a:ln>
        </p:spPr>
      </p:pic>
      <p:pic>
        <p:nvPicPr>
          <p:cNvPr id="169" name="Google Shape;169;p28"/>
          <p:cNvPicPr preferRelativeResize="0"/>
          <p:nvPr/>
        </p:nvPicPr>
        <p:blipFill>
          <a:blip r:embed="rId4">
            <a:alphaModFix/>
          </a:blip>
          <a:stretch>
            <a:fillRect/>
          </a:stretch>
        </p:blipFill>
        <p:spPr>
          <a:xfrm>
            <a:off x="3476700" y="2937375"/>
            <a:ext cx="178625" cy="232150"/>
          </a:xfrm>
          <a:prstGeom prst="rect">
            <a:avLst/>
          </a:prstGeom>
          <a:noFill/>
          <a:ln>
            <a:noFill/>
          </a:ln>
        </p:spPr>
      </p:pic>
      <p:pic>
        <p:nvPicPr>
          <p:cNvPr id="170" name="Google Shape;170;p28"/>
          <p:cNvPicPr preferRelativeResize="0"/>
          <p:nvPr/>
        </p:nvPicPr>
        <p:blipFill>
          <a:blip r:embed="rId5">
            <a:alphaModFix/>
          </a:blip>
          <a:stretch>
            <a:fillRect/>
          </a:stretch>
        </p:blipFill>
        <p:spPr>
          <a:xfrm>
            <a:off x="5229611" y="4185225"/>
            <a:ext cx="178625" cy="232150"/>
          </a:xfrm>
          <a:prstGeom prst="rect">
            <a:avLst/>
          </a:prstGeom>
          <a:noFill/>
          <a:ln>
            <a:noFill/>
          </a:ln>
        </p:spPr>
      </p:pic>
      <p:pic>
        <p:nvPicPr>
          <p:cNvPr id="171" name="Google Shape;171;p28"/>
          <p:cNvPicPr preferRelativeResize="0"/>
          <p:nvPr/>
        </p:nvPicPr>
        <p:blipFill>
          <a:blip r:embed="rId6">
            <a:alphaModFix/>
          </a:blip>
          <a:stretch>
            <a:fillRect/>
          </a:stretch>
        </p:blipFill>
        <p:spPr>
          <a:xfrm flipH="1">
            <a:off x="5243131" y="4417375"/>
            <a:ext cx="151619" cy="232150"/>
          </a:xfrm>
          <a:prstGeom prst="rect">
            <a:avLst/>
          </a:prstGeom>
          <a:noFill/>
          <a:ln>
            <a:noFill/>
          </a:ln>
        </p:spPr>
      </p:pic>
      <p:pic>
        <p:nvPicPr>
          <p:cNvPr id="172" name="Google Shape;172;p28"/>
          <p:cNvPicPr preferRelativeResize="0"/>
          <p:nvPr/>
        </p:nvPicPr>
        <p:blipFill>
          <a:blip r:embed="rId6">
            <a:alphaModFix/>
          </a:blip>
          <a:stretch>
            <a:fillRect/>
          </a:stretch>
        </p:blipFill>
        <p:spPr>
          <a:xfrm flipH="1">
            <a:off x="3492956" y="4427861"/>
            <a:ext cx="151619" cy="232150"/>
          </a:xfrm>
          <a:prstGeom prst="rect">
            <a:avLst/>
          </a:prstGeom>
          <a:noFill/>
          <a:ln>
            <a:noFill/>
          </a:ln>
        </p:spPr>
      </p:pic>
      <p:pic>
        <p:nvPicPr>
          <p:cNvPr id="173" name="Google Shape;173;p28"/>
          <p:cNvPicPr preferRelativeResize="0"/>
          <p:nvPr/>
        </p:nvPicPr>
        <p:blipFill>
          <a:blip r:embed="rId7">
            <a:alphaModFix/>
          </a:blip>
          <a:stretch>
            <a:fillRect/>
          </a:stretch>
        </p:blipFill>
        <p:spPr>
          <a:xfrm flipH="1">
            <a:off x="5243131" y="2694739"/>
            <a:ext cx="151619" cy="232150"/>
          </a:xfrm>
          <a:prstGeom prst="rect">
            <a:avLst/>
          </a:prstGeom>
          <a:noFill/>
          <a:ln>
            <a:noFill/>
          </a:ln>
        </p:spPr>
      </p:pic>
      <p:pic>
        <p:nvPicPr>
          <p:cNvPr id="174" name="Google Shape;174;p28"/>
          <p:cNvPicPr preferRelativeResize="0"/>
          <p:nvPr/>
        </p:nvPicPr>
        <p:blipFill>
          <a:blip r:embed="rId7">
            <a:alphaModFix/>
          </a:blip>
          <a:stretch>
            <a:fillRect/>
          </a:stretch>
        </p:blipFill>
        <p:spPr>
          <a:xfrm flipH="1">
            <a:off x="3492956" y="2694739"/>
            <a:ext cx="151619" cy="232150"/>
          </a:xfrm>
          <a:prstGeom prst="rect">
            <a:avLst/>
          </a:prstGeom>
          <a:noFill/>
          <a:ln>
            <a:noFill/>
          </a:ln>
        </p:spPr>
      </p:pic>
      <p:pic>
        <p:nvPicPr>
          <p:cNvPr id="175" name="Google Shape;175;p28"/>
          <p:cNvPicPr preferRelativeResize="0"/>
          <p:nvPr/>
        </p:nvPicPr>
        <p:blipFill>
          <a:blip r:embed="rId8">
            <a:alphaModFix/>
          </a:blip>
          <a:stretch>
            <a:fillRect/>
          </a:stretch>
        </p:blipFill>
        <p:spPr>
          <a:xfrm>
            <a:off x="4750139" y="4431942"/>
            <a:ext cx="116075" cy="232150"/>
          </a:xfrm>
          <a:prstGeom prst="rect">
            <a:avLst/>
          </a:prstGeom>
          <a:noFill/>
          <a:ln>
            <a:noFill/>
          </a:ln>
        </p:spPr>
      </p:pic>
      <p:pic>
        <p:nvPicPr>
          <p:cNvPr id="176" name="Google Shape;176;p28"/>
          <p:cNvPicPr preferRelativeResize="0"/>
          <p:nvPr/>
        </p:nvPicPr>
        <p:blipFill>
          <a:blip r:embed="rId8">
            <a:alphaModFix/>
          </a:blip>
          <a:stretch>
            <a:fillRect/>
          </a:stretch>
        </p:blipFill>
        <p:spPr>
          <a:xfrm>
            <a:off x="4010962" y="4431942"/>
            <a:ext cx="116075" cy="232150"/>
          </a:xfrm>
          <a:prstGeom prst="rect">
            <a:avLst/>
          </a:prstGeom>
          <a:noFill/>
          <a:ln>
            <a:noFill/>
          </a:ln>
        </p:spPr>
      </p:pic>
      <p:pic>
        <p:nvPicPr>
          <p:cNvPr id="177" name="Google Shape;177;p28"/>
          <p:cNvPicPr preferRelativeResize="0"/>
          <p:nvPr/>
        </p:nvPicPr>
        <p:blipFill>
          <a:blip r:embed="rId9">
            <a:alphaModFix/>
          </a:blip>
          <a:stretch>
            <a:fillRect/>
          </a:stretch>
        </p:blipFill>
        <p:spPr>
          <a:xfrm>
            <a:off x="4750139" y="2703111"/>
            <a:ext cx="116075" cy="232150"/>
          </a:xfrm>
          <a:prstGeom prst="rect">
            <a:avLst/>
          </a:prstGeom>
          <a:noFill/>
          <a:ln>
            <a:noFill/>
          </a:ln>
        </p:spPr>
      </p:pic>
      <p:pic>
        <p:nvPicPr>
          <p:cNvPr id="178" name="Google Shape;178;p28"/>
          <p:cNvPicPr preferRelativeResize="0"/>
          <p:nvPr/>
        </p:nvPicPr>
        <p:blipFill>
          <a:blip r:embed="rId9">
            <a:alphaModFix/>
          </a:blip>
          <a:stretch>
            <a:fillRect/>
          </a:stretch>
        </p:blipFill>
        <p:spPr>
          <a:xfrm>
            <a:off x="4015975" y="2692624"/>
            <a:ext cx="116075" cy="232150"/>
          </a:xfrm>
          <a:prstGeom prst="rect">
            <a:avLst/>
          </a:prstGeom>
          <a:noFill/>
          <a:ln>
            <a:noFill/>
          </a:ln>
        </p:spPr>
      </p:pic>
      <p:pic>
        <p:nvPicPr>
          <p:cNvPr id="179" name="Google Shape;179;p28"/>
          <p:cNvPicPr preferRelativeResize="0"/>
          <p:nvPr/>
        </p:nvPicPr>
        <p:blipFill>
          <a:blip r:embed="rId10">
            <a:alphaModFix/>
          </a:blip>
          <a:stretch>
            <a:fillRect/>
          </a:stretch>
        </p:blipFill>
        <p:spPr>
          <a:xfrm>
            <a:off x="4508011" y="4427851"/>
            <a:ext cx="116075" cy="232150"/>
          </a:xfrm>
          <a:prstGeom prst="rect">
            <a:avLst/>
          </a:prstGeom>
          <a:noFill/>
          <a:ln>
            <a:noFill/>
          </a:ln>
        </p:spPr>
      </p:pic>
      <p:pic>
        <p:nvPicPr>
          <p:cNvPr id="180" name="Google Shape;180;p28"/>
          <p:cNvPicPr preferRelativeResize="0"/>
          <p:nvPr/>
        </p:nvPicPr>
        <p:blipFill>
          <a:blip r:embed="rId11">
            <a:alphaModFix/>
          </a:blip>
          <a:stretch>
            <a:fillRect/>
          </a:stretch>
        </p:blipFill>
        <p:spPr>
          <a:xfrm>
            <a:off x="4508011" y="2696223"/>
            <a:ext cx="116075" cy="232150"/>
          </a:xfrm>
          <a:prstGeom prst="rect">
            <a:avLst/>
          </a:prstGeom>
          <a:noFill/>
          <a:ln>
            <a:noFill/>
          </a:ln>
        </p:spPr>
      </p:pic>
      <p:pic>
        <p:nvPicPr>
          <p:cNvPr id="181" name="Google Shape;181;p28"/>
          <p:cNvPicPr preferRelativeResize="0"/>
          <p:nvPr/>
        </p:nvPicPr>
        <p:blipFill>
          <a:blip r:embed="rId12">
            <a:alphaModFix/>
          </a:blip>
          <a:stretch>
            <a:fillRect/>
          </a:stretch>
        </p:blipFill>
        <p:spPr>
          <a:xfrm>
            <a:off x="4259475" y="4431951"/>
            <a:ext cx="116075" cy="232150"/>
          </a:xfrm>
          <a:prstGeom prst="rect">
            <a:avLst/>
          </a:prstGeom>
          <a:noFill/>
          <a:ln>
            <a:noFill/>
          </a:ln>
        </p:spPr>
      </p:pic>
      <p:pic>
        <p:nvPicPr>
          <p:cNvPr id="182" name="Google Shape;182;p28"/>
          <p:cNvPicPr preferRelativeResize="0"/>
          <p:nvPr/>
        </p:nvPicPr>
        <p:blipFill>
          <a:blip r:embed="rId13">
            <a:alphaModFix/>
          </a:blip>
          <a:stretch>
            <a:fillRect/>
          </a:stretch>
        </p:blipFill>
        <p:spPr>
          <a:xfrm>
            <a:off x="4269961" y="2700323"/>
            <a:ext cx="116075" cy="232150"/>
          </a:xfrm>
          <a:prstGeom prst="rect">
            <a:avLst/>
          </a:prstGeom>
          <a:noFill/>
          <a:ln>
            <a:noFill/>
          </a:ln>
        </p:spPr>
      </p:pic>
      <p:pic>
        <p:nvPicPr>
          <p:cNvPr id="183" name="Google Shape;183;p28"/>
          <p:cNvPicPr preferRelativeResize="0"/>
          <p:nvPr/>
        </p:nvPicPr>
        <p:blipFill>
          <a:blip r:embed="rId14">
            <a:alphaModFix/>
          </a:blip>
          <a:stretch>
            <a:fillRect/>
          </a:stretch>
        </p:blipFill>
        <p:spPr>
          <a:xfrm>
            <a:off x="5005053" y="4442044"/>
            <a:ext cx="116075" cy="211955"/>
          </a:xfrm>
          <a:prstGeom prst="rect">
            <a:avLst/>
          </a:prstGeom>
          <a:noFill/>
          <a:ln>
            <a:noFill/>
          </a:ln>
        </p:spPr>
      </p:pic>
      <p:pic>
        <p:nvPicPr>
          <p:cNvPr id="184" name="Google Shape;184;p28"/>
          <p:cNvPicPr preferRelativeResize="0"/>
          <p:nvPr/>
        </p:nvPicPr>
        <p:blipFill>
          <a:blip r:embed="rId14">
            <a:alphaModFix/>
          </a:blip>
          <a:stretch>
            <a:fillRect/>
          </a:stretch>
        </p:blipFill>
        <p:spPr>
          <a:xfrm>
            <a:off x="3762084" y="4442044"/>
            <a:ext cx="116075" cy="211955"/>
          </a:xfrm>
          <a:prstGeom prst="rect">
            <a:avLst/>
          </a:prstGeom>
          <a:noFill/>
          <a:ln>
            <a:noFill/>
          </a:ln>
        </p:spPr>
      </p:pic>
      <p:pic>
        <p:nvPicPr>
          <p:cNvPr id="185" name="Google Shape;185;p28"/>
          <p:cNvPicPr preferRelativeResize="0"/>
          <p:nvPr/>
        </p:nvPicPr>
        <p:blipFill>
          <a:blip r:embed="rId15">
            <a:alphaModFix/>
          </a:blip>
          <a:stretch>
            <a:fillRect/>
          </a:stretch>
        </p:blipFill>
        <p:spPr>
          <a:xfrm>
            <a:off x="5004810" y="2700712"/>
            <a:ext cx="116315" cy="232150"/>
          </a:xfrm>
          <a:prstGeom prst="rect">
            <a:avLst/>
          </a:prstGeom>
          <a:noFill/>
          <a:ln>
            <a:noFill/>
          </a:ln>
        </p:spPr>
      </p:pic>
      <p:pic>
        <p:nvPicPr>
          <p:cNvPr id="186" name="Google Shape;186;p28"/>
          <p:cNvPicPr preferRelativeResize="0"/>
          <p:nvPr/>
        </p:nvPicPr>
        <p:blipFill>
          <a:blip r:embed="rId15">
            <a:alphaModFix/>
          </a:blip>
          <a:stretch>
            <a:fillRect/>
          </a:stretch>
        </p:blipFill>
        <p:spPr>
          <a:xfrm>
            <a:off x="3762075" y="2700712"/>
            <a:ext cx="116315" cy="23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 Computer Interactions</a:t>
            </a:r>
            <a:endParaRPr/>
          </a:p>
        </p:txBody>
      </p:sp>
      <p:sp>
        <p:nvSpPr>
          <p:cNvPr id="192" name="Google Shape;192;p29"/>
          <p:cNvSpPr txBox="1"/>
          <p:nvPr>
            <p:ph idx="1" type="body"/>
          </p:nvPr>
        </p:nvSpPr>
        <p:spPr>
          <a:xfrm>
            <a:off x="436350" y="1403750"/>
            <a:ext cx="8271300" cy="94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Artificial Intelligence is often used to enhance user - computer interactions.</a:t>
            </a:r>
            <a:endParaRPr sz="1900">
              <a:solidFill>
                <a:srgbClr val="000000"/>
              </a:solidFill>
            </a:endParaRPr>
          </a:p>
        </p:txBody>
      </p:sp>
      <p:pic>
        <p:nvPicPr>
          <p:cNvPr id="193" name="Google Shape;193;p29"/>
          <p:cNvPicPr preferRelativeResize="0"/>
          <p:nvPr/>
        </p:nvPicPr>
        <p:blipFill>
          <a:blip r:embed="rId3">
            <a:alphaModFix/>
          </a:blip>
          <a:stretch>
            <a:fillRect/>
          </a:stretch>
        </p:blipFill>
        <p:spPr>
          <a:xfrm>
            <a:off x="3282754" y="2493518"/>
            <a:ext cx="2339900" cy="2392600"/>
          </a:xfrm>
          <a:prstGeom prst="rect">
            <a:avLst/>
          </a:prstGeom>
          <a:noFill/>
          <a:ln cap="flat" cmpd="sng" w="9525">
            <a:solidFill>
              <a:srgbClr val="000000"/>
            </a:solidFill>
            <a:prstDash val="solid"/>
            <a:round/>
            <a:headEnd len="sm" w="sm" type="none"/>
            <a:tailEnd len="sm" w="sm" type="none"/>
          </a:ln>
        </p:spPr>
      </p:pic>
      <p:pic>
        <p:nvPicPr>
          <p:cNvPr id="194" name="Google Shape;194;p29"/>
          <p:cNvPicPr preferRelativeResize="0"/>
          <p:nvPr/>
        </p:nvPicPr>
        <p:blipFill>
          <a:blip r:embed="rId4">
            <a:alphaModFix/>
          </a:blip>
          <a:stretch>
            <a:fillRect/>
          </a:stretch>
        </p:blipFill>
        <p:spPr>
          <a:xfrm>
            <a:off x="5229625" y="2937375"/>
            <a:ext cx="178625" cy="232150"/>
          </a:xfrm>
          <a:prstGeom prst="rect">
            <a:avLst/>
          </a:prstGeom>
          <a:noFill/>
          <a:ln>
            <a:noFill/>
          </a:ln>
        </p:spPr>
      </p:pic>
      <p:pic>
        <p:nvPicPr>
          <p:cNvPr id="195" name="Google Shape;195;p29"/>
          <p:cNvPicPr preferRelativeResize="0"/>
          <p:nvPr/>
        </p:nvPicPr>
        <p:blipFill>
          <a:blip r:embed="rId5">
            <a:alphaModFix/>
          </a:blip>
          <a:stretch>
            <a:fillRect/>
          </a:stretch>
        </p:blipFill>
        <p:spPr>
          <a:xfrm>
            <a:off x="4970600" y="4185225"/>
            <a:ext cx="178625" cy="232150"/>
          </a:xfrm>
          <a:prstGeom prst="rect">
            <a:avLst/>
          </a:prstGeom>
          <a:noFill/>
          <a:ln>
            <a:noFill/>
          </a:ln>
        </p:spPr>
      </p:pic>
      <p:pic>
        <p:nvPicPr>
          <p:cNvPr id="196" name="Google Shape;196;p29"/>
          <p:cNvPicPr preferRelativeResize="0"/>
          <p:nvPr/>
        </p:nvPicPr>
        <p:blipFill>
          <a:blip r:embed="rId5">
            <a:alphaModFix/>
          </a:blip>
          <a:stretch>
            <a:fillRect/>
          </a:stretch>
        </p:blipFill>
        <p:spPr>
          <a:xfrm>
            <a:off x="4722075" y="4185225"/>
            <a:ext cx="178625" cy="232150"/>
          </a:xfrm>
          <a:prstGeom prst="rect">
            <a:avLst/>
          </a:prstGeom>
          <a:noFill/>
          <a:ln>
            <a:noFill/>
          </a:ln>
        </p:spPr>
      </p:pic>
      <p:pic>
        <p:nvPicPr>
          <p:cNvPr id="197" name="Google Shape;197;p29"/>
          <p:cNvPicPr preferRelativeResize="0"/>
          <p:nvPr/>
        </p:nvPicPr>
        <p:blipFill>
          <a:blip r:embed="rId5">
            <a:alphaModFix/>
          </a:blip>
          <a:stretch>
            <a:fillRect/>
          </a:stretch>
        </p:blipFill>
        <p:spPr>
          <a:xfrm>
            <a:off x="4473550" y="4185225"/>
            <a:ext cx="178625" cy="232150"/>
          </a:xfrm>
          <a:prstGeom prst="rect">
            <a:avLst/>
          </a:prstGeom>
          <a:noFill/>
          <a:ln>
            <a:noFill/>
          </a:ln>
        </p:spPr>
      </p:pic>
      <p:pic>
        <p:nvPicPr>
          <p:cNvPr id="198" name="Google Shape;198;p29"/>
          <p:cNvPicPr preferRelativeResize="0"/>
          <p:nvPr/>
        </p:nvPicPr>
        <p:blipFill>
          <a:blip r:embed="rId5">
            <a:alphaModFix/>
          </a:blip>
          <a:stretch>
            <a:fillRect/>
          </a:stretch>
        </p:blipFill>
        <p:spPr>
          <a:xfrm>
            <a:off x="4225025" y="4185225"/>
            <a:ext cx="178625" cy="232150"/>
          </a:xfrm>
          <a:prstGeom prst="rect">
            <a:avLst/>
          </a:prstGeom>
          <a:noFill/>
          <a:ln>
            <a:noFill/>
          </a:ln>
        </p:spPr>
      </p:pic>
      <p:pic>
        <p:nvPicPr>
          <p:cNvPr id="199" name="Google Shape;199;p29"/>
          <p:cNvPicPr preferRelativeResize="0"/>
          <p:nvPr/>
        </p:nvPicPr>
        <p:blipFill>
          <a:blip r:embed="rId5">
            <a:alphaModFix/>
          </a:blip>
          <a:stretch>
            <a:fillRect/>
          </a:stretch>
        </p:blipFill>
        <p:spPr>
          <a:xfrm>
            <a:off x="3986986" y="4185225"/>
            <a:ext cx="178625" cy="232150"/>
          </a:xfrm>
          <a:prstGeom prst="rect">
            <a:avLst/>
          </a:prstGeom>
          <a:noFill/>
          <a:ln>
            <a:noFill/>
          </a:ln>
        </p:spPr>
      </p:pic>
      <p:pic>
        <p:nvPicPr>
          <p:cNvPr id="200" name="Google Shape;200;p29"/>
          <p:cNvPicPr preferRelativeResize="0"/>
          <p:nvPr/>
        </p:nvPicPr>
        <p:blipFill>
          <a:blip r:embed="rId5">
            <a:alphaModFix/>
          </a:blip>
          <a:stretch>
            <a:fillRect/>
          </a:stretch>
        </p:blipFill>
        <p:spPr>
          <a:xfrm>
            <a:off x="3727975" y="4185225"/>
            <a:ext cx="178625" cy="232150"/>
          </a:xfrm>
          <a:prstGeom prst="rect">
            <a:avLst/>
          </a:prstGeom>
          <a:noFill/>
          <a:ln>
            <a:noFill/>
          </a:ln>
        </p:spPr>
      </p:pic>
      <p:pic>
        <p:nvPicPr>
          <p:cNvPr id="201" name="Google Shape;201;p29"/>
          <p:cNvPicPr preferRelativeResize="0"/>
          <p:nvPr/>
        </p:nvPicPr>
        <p:blipFill>
          <a:blip r:embed="rId5">
            <a:alphaModFix/>
          </a:blip>
          <a:stretch>
            <a:fillRect/>
          </a:stretch>
        </p:blipFill>
        <p:spPr>
          <a:xfrm>
            <a:off x="3479450" y="4185225"/>
            <a:ext cx="178625" cy="232150"/>
          </a:xfrm>
          <a:prstGeom prst="rect">
            <a:avLst/>
          </a:prstGeom>
          <a:noFill/>
          <a:ln>
            <a:noFill/>
          </a:ln>
        </p:spPr>
      </p:pic>
      <p:pic>
        <p:nvPicPr>
          <p:cNvPr id="202" name="Google Shape;202;p29"/>
          <p:cNvPicPr preferRelativeResize="0"/>
          <p:nvPr/>
        </p:nvPicPr>
        <p:blipFill>
          <a:blip r:embed="rId4">
            <a:alphaModFix/>
          </a:blip>
          <a:stretch>
            <a:fillRect/>
          </a:stretch>
        </p:blipFill>
        <p:spPr>
          <a:xfrm>
            <a:off x="4970600" y="2937375"/>
            <a:ext cx="178625" cy="232150"/>
          </a:xfrm>
          <a:prstGeom prst="rect">
            <a:avLst/>
          </a:prstGeom>
          <a:noFill/>
          <a:ln>
            <a:noFill/>
          </a:ln>
        </p:spPr>
      </p:pic>
      <p:pic>
        <p:nvPicPr>
          <p:cNvPr id="203" name="Google Shape;203;p29"/>
          <p:cNvPicPr preferRelativeResize="0"/>
          <p:nvPr/>
        </p:nvPicPr>
        <p:blipFill>
          <a:blip r:embed="rId4">
            <a:alphaModFix/>
          </a:blip>
          <a:stretch>
            <a:fillRect/>
          </a:stretch>
        </p:blipFill>
        <p:spPr>
          <a:xfrm>
            <a:off x="4722061" y="2937375"/>
            <a:ext cx="178625" cy="232150"/>
          </a:xfrm>
          <a:prstGeom prst="rect">
            <a:avLst/>
          </a:prstGeom>
          <a:noFill/>
          <a:ln>
            <a:noFill/>
          </a:ln>
        </p:spPr>
      </p:pic>
      <p:pic>
        <p:nvPicPr>
          <p:cNvPr id="204" name="Google Shape;204;p29"/>
          <p:cNvPicPr preferRelativeResize="0"/>
          <p:nvPr/>
        </p:nvPicPr>
        <p:blipFill>
          <a:blip r:embed="rId4">
            <a:alphaModFix/>
          </a:blip>
          <a:stretch>
            <a:fillRect/>
          </a:stretch>
        </p:blipFill>
        <p:spPr>
          <a:xfrm>
            <a:off x="4482687" y="2937375"/>
            <a:ext cx="178625" cy="232150"/>
          </a:xfrm>
          <a:prstGeom prst="rect">
            <a:avLst/>
          </a:prstGeom>
          <a:noFill/>
          <a:ln>
            <a:noFill/>
          </a:ln>
        </p:spPr>
      </p:pic>
      <p:pic>
        <p:nvPicPr>
          <p:cNvPr id="205" name="Google Shape;205;p29"/>
          <p:cNvPicPr preferRelativeResize="0"/>
          <p:nvPr/>
        </p:nvPicPr>
        <p:blipFill>
          <a:blip r:embed="rId4">
            <a:alphaModFix/>
          </a:blip>
          <a:stretch>
            <a:fillRect/>
          </a:stretch>
        </p:blipFill>
        <p:spPr>
          <a:xfrm>
            <a:off x="4232803" y="2947861"/>
            <a:ext cx="178625" cy="232150"/>
          </a:xfrm>
          <a:prstGeom prst="rect">
            <a:avLst/>
          </a:prstGeom>
          <a:noFill/>
          <a:ln>
            <a:noFill/>
          </a:ln>
        </p:spPr>
      </p:pic>
      <p:pic>
        <p:nvPicPr>
          <p:cNvPr id="206" name="Google Shape;206;p29"/>
          <p:cNvPicPr preferRelativeResize="0"/>
          <p:nvPr/>
        </p:nvPicPr>
        <p:blipFill>
          <a:blip r:embed="rId4">
            <a:alphaModFix/>
          </a:blip>
          <a:stretch>
            <a:fillRect/>
          </a:stretch>
        </p:blipFill>
        <p:spPr>
          <a:xfrm>
            <a:off x="3984264" y="2947861"/>
            <a:ext cx="178625" cy="232150"/>
          </a:xfrm>
          <a:prstGeom prst="rect">
            <a:avLst/>
          </a:prstGeom>
          <a:noFill/>
          <a:ln>
            <a:noFill/>
          </a:ln>
        </p:spPr>
      </p:pic>
      <p:pic>
        <p:nvPicPr>
          <p:cNvPr id="207" name="Google Shape;207;p29"/>
          <p:cNvPicPr preferRelativeResize="0"/>
          <p:nvPr/>
        </p:nvPicPr>
        <p:blipFill>
          <a:blip r:embed="rId4">
            <a:alphaModFix/>
          </a:blip>
          <a:stretch>
            <a:fillRect/>
          </a:stretch>
        </p:blipFill>
        <p:spPr>
          <a:xfrm>
            <a:off x="3735725" y="2947861"/>
            <a:ext cx="178625" cy="232150"/>
          </a:xfrm>
          <a:prstGeom prst="rect">
            <a:avLst/>
          </a:prstGeom>
          <a:noFill/>
          <a:ln>
            <a:noFill/>
          </a:ln>
        </p:spPr>
      </p:pic>
      <p:pic>
        <p:nvPicPr>
          <p:cNvPr id="208" name="Google Shape;208;p29"/>
          <p:cNvPicPr preferRelativeResize="0"/>
          <p:nvPr/>
        </p:nvPicPr>
        <p:blipFill>
          <a:blip r:embed="rId4">
            <a:alphaModFix/>
          </a:blip>
          <a:stretch>
            <a:fillRect/>
          </a:stretch>
        </p:blipFill>
        <p:spPr>
          <a:xfrm>
            <a:off x="3476700" y="2937375"/>
            <a:ext cx="178625" cy="232150"/>
          </a:xfrm>
          <a:prstGeom prst="rect">
            <a:avLst/>
          </a:prstGeom>
          <a:noFill/>
          <a:ln>
            <a:noFill/>
          </a:ln>
        </p:spPr>
      </p:pic>
      <p:pic>
        <p:nvPicPr>
          <p:cNvPr id="209" name="Google Shape;209;p29"/>
          <p:cNvPicPr preferRelativeResize="0"/>
          <p:nvPr/>
        </p:nvPicPr>
        <p:blipFill>
          <a:blip r:embed="rId5">
            <a:alphaModFix/>
          </a:blip>
          <a:stretch>
            <a:fillRect/>
          </a:stretch>
        </p:blipFill>
        <p:spPr>
          <a:xfrm>
            <a:off x="5229611" y="4185225"/>
            <a:ext cx="178625" cy="232150"/>
          </a:xfrm>
          <a:prstGeom prst="rect">
            <a:avLst/>
          </a:prstGeom>
          <a:noFill/>
          <a:ln>
            <a:noFill/>
          </a:ln>
        </p:spPr>
      </p:pic>
      <p:pic>
        <p:nvPicPr>
          <p:cNvPr id="210" name="Google Shape;210;p29"/>
          <p:cNvPicPr preferRelativeResize="0"/>
          <p:nvPr/>
        </p:nvPicPr>
        <p:blipFill>
          <a:blip r:embed="rId6">
            <a:alphaModFix/>
          </a:blip>
          <a:stretch>
            <a:fillRect/>
          </a:stretch>
        </p:blipFill>
        <p:spPr>
          <a:xfrm flipH="1">
            <a:off x="5243131" y="4417375"/>
            <a:ext cx="151619" cy="232150"/>
          </a:xfrm>
          <a:prstGeom prst="rect">
            <a:avLst/>
          </a:prstGeom>
          <a:noFill/>
          <a:ln>
            <a:noFill/>
          </a:ln>
        </p:spPr>
      </p:pic>
      <p:pic>
        <p:nvPicPr>
          <p:cNvPr id="211" name="Google Shape;211;p29"/>
          <p:cNvPicPr preferRelativeResize="0"/>
          <p:nvPr/>
        </p:nvPicPr>
        <p:blipFill>
          <a:blip r:embed="rId6">
            <a:alphaModFix/>
          </a:blip>
          <a:stretch>
            <a:fillRect/>
          </a:stretch>
        </p:blipFill>
        <p:spPr>
          <a:xfrm flipH="1">
            <a:off x="3492956" y="4427861"/>
            <a:ext cx="151619" cy="232150"/>
          </a:xfrm>
          <a:prstGeom prst="rect">
            <a:avLst/>
          </a:prstGeom>
          <a:noFill/>
          <a:ln>
            <a:noFill/>
          </a:ln>
        </p:spPr>
      </p:pic>
      <p:pic>
        <p:nvPicPr>
          <p:cNvPr id="212" name="Google Shape;212;p29"/>
          <p:cNvPicPr preferRelativeResize="0"/>
          <p:nvPr/>
        </p:nvPicPr>
        <p:blipFill>
          <a:blip r:embed="rId7">
            <a:alphaModFix/>
          </a:blip>
          <a:stretch>
            <a:fillRect/>
          </a:stretch>
        </p:blipFill>
        <p:spPr>
          <a:xfrm flipH="1">
            <a:off x="5243131" y="2694739"/>
            <a:ext cx="151619" cy="232150"/>
          </a:xfrm>
          <a:prstGeom prst="rect">
            <a:avLst/>
          </a:prstGeom>
          <a:noFill/>
          <a:ln>
            <a:noFill/>
          </a:ln>
        </p:spPr>
      </p:pic>
      <p:pic>
        <p:nvPicPr>
          <p:cNvPr id="213" name="Google Shape;213;p29"/>
          <p:cNvPicPr preferRelativeResize="0"/>
          <p:nvPr/>
        </p:nvPicPr>
        <p:blipFill>
          <a:blip r:embed="rId7">
            <a:alphaModFix/>
          </a:blip>
          <a:stretch>
            <a:fillRect/>
          </a:stretch>
        </p:blipFill>
        <p:spPr>
          <a:xfrm flipH="1">
            <a:off x="3492956" y="2694739"/>
            <a:ext cx="151619" cy="232150"/>
          </a:xfrm>
          <a:prstGeom prst="rect">
            <a:avLst/>
          </a:prstGeom>
          <a:noFill/>
          <a:ln>
            <a:noFill/>
          </a:ln>
        </p:spPr>
      </p:pic>
      <p:pic>
        <p:nvPicPr>
          <p:cNvPr id="214" name="Google Shape;214;p29"/>
          <p:cNvPicPr preferRelativeResize="0"/>
          <p:nvPr/>
        </p:nvPicPr>
        <p:blipFill>
          <a:blip r:embed="rId8">
            <a:alphaModFix/>
          </a:blip>
          <a:stretch>
            <a:fillRect/>
          </a:stretch>
        </p:blipFill>
        <p:spPr>
          <a:xfrm>
            <a:off x="4750139" y="4431942"/>
            <a:ext cx="116075" cy="232150"/>
          </a:xfrm>
          <a:prstGeom prst="rect">
            <a:avLst/>
          </a:prstGeom>
          <a:noFill/>
          <a:ln>
            <a:noFill/>
          </a:ln>
        </p:spPr>
      </p:pic>
      <p:pic>
        <p:nvPicPr>
          <p:cNvPr id="215" name="Google Shape;215;p29"/>
          <p:cNvPicPr preferRelativeResize="0"/>
          <p:nvPr/>
        </p:nvPicPr>
        <p:blipFill>
          <a:blip r:embed="rId8">
            <a:alphaModFix/>
          </a:blip>
          <a:stretch>
            <a:fillRect/>
          </a:stretch>
        </p:blipFill>
        <p:spPr>
          <a:xfrm>
            <a:off x="4010962" y="4431942"/>
            <a:ext cx="116075" cy="232150"/>
          </a:xfrm>
          <a:prstGeom prst="rect">
            <a:avLst/>
          </a:prstGeom>
          <a:noFill/>
          <a:ln>
            <a:noFill/>
          </a:ln>
        </p:spPr>
      </p:pic>
      <p:pic>
        <p:nvPicPr>
          <p:cNvPr id="216" name="Google Shape;216;p29"/>
          <p:cNvPicPr preferRelativeResize="0"/>
          <p:nvPr/>
        </p:nvPicPr>
        <p:blipFill>
          <a:blip r:embed="rId9">
            <a:alphaModFix/>
          </a:blip>
          <a:stretch>
            <a:fillRect/>
          </a:stretch>
        </p:blipFill>
        <p:spPr>
          <a:xfrm>
            <a:off x="4750139" y="2703111"/>
            <a:ext cx="116075" cy="232150"/>
          </a:xfrm>
          <a:prstGeom prst="rect">
            <a:avLst/>
          </a:prstGeom>
          <a:noFill/>
          <a:ln>
            <a:noFill/>
          </a:ln>
        </p:spPr>
      </p:pic>
      <p:pic>
        <p:nvPicPr>
          <p:cNvPr id="217" name="Google Shape;217;p29"/>
          <p:cNvPicPr preferRelativeResize="0"/>
          <p:nvPr/>
        </p:nvPicPr>
        <p:blipFill>
          <a:blip r:embed="rId9">
            <a:alphaModFix/>
          </a:blip>
          <a:stretch>
            <a:fillRect/>
          </a:stretch>
        </p:blipFill>
        <p:spPr>
          <a:xfrm>
            <a:off x="4015975" y="2692624"/>
            <a:ext cx="116075" cy="232150"/>
          </a:xfrm>
          <a:prstGeom prst="rect">
            <a:avLst/>
          </a:prstGeom>
          <a:noFill/>
          <a:ln>
            <a:noFill/>
          </a:ln>
        </p:spPr>
      </p:pic>
      <p:pic>
        <p:nvPicPr>
          <p:cNvPr id="218" name="Google Shape;218;p29"/>
          <p:cNvPicPr preferRelativeResize="0"/>
          <p:nvPr/>
        </p:nvPicPr>
        <p:blipFill>
          <a:blip r:embed="rId10">
            <a:alphaModFix/>
          </a:blip>
          <a:stretch>
            <a:fillRect/>
          </a:stretch>
        </p:blipFill>
        <p:spPr>
          <a:xfrm>
            <a:off x="4508011" y="4427851"/>
            <a:ext cx="116075" cy="232150"/>
          </a:xfrm>
          <a:prstGeom prst="rect">
            <a:avLst/>
          </a:prstGeom>
          <a:noFill/>
          <a:ln>
            <a:noFill/>
          </a:ln>
        </p:spPr>
      </p:pic>
      <p:pic>
        <p:nvPicPr>
          <p:cNvPr id="219" name="Google Shape;219;p29"/>
          <p:cNvPicPr preferRelativeResize="0"/>
          <p:nvPr/>
        </p:nvPicPr>
        <p:blipFill>
          <a:blip r:embed="rId11">
            <a:alphaModFix/>
          </a:blip>
          <a:stretch>
            <a:fillRect/>
          </a:stretch>
        </p:blipFill>
        <p:spPr>
          <a:xfrm>
            <a:off x="4508011" y="2696223"/>
            <a:ext cx="116075" cy="232150"/>
          </a:xfrm>
          <a:prstGeom prst="rect">
            <a:avLst/>
          </a:prstGeom>
          <a:noFill/>
          <a:ln>
            <a:noFill/>
          </a:ln>
        </p:spPr>
      </p:pic>
      <p:pic>
        <p:nvPicPr>
          <p:cNvPr id="220" name="Google Shape;220;p29"/>
          <p:cNvPicPr preferRelativeResize="0"/>
          <p:nvPr/>
        </p:nvPicPr>
        <p:blipFill>
          <a:blip r:embed="rId12">
            <a:alphaModFix/>
          </a:blip>
          <a:stretch>
            <a:fillRect/>
          </a:stretch>
        </p:blipFill>
        <p:spPr>
          <a:xfrm>
            <a:off x="4259475" y="4431951"/>
            <a:ext cx="116075" cy="232150"/>
          </a:xfrm>
          <a:prstGeom prst="rect">
            <a:avLst/>
          </a:prstGeom>
          <a:noFill/>
          <a:ln>
            <a:noFill/>
          </a:ln>
        </p:spPr>
      </p:pic>
      <p:pic>
        <p:nvPicPr>
          <p:cNvPr id="221" name="Google Shape;221;p29"/>
          <p:cNvPicPr preferRelativeResize="0"/>
          <p:nvPr/>
        </p:nvPicPr>
        <p:blipFill>
          <a:blip r:embed="rId13">
            <a:alphaModFix/>
          </a:blip>
          <a:stretch>
            <a:fillRect/>
          </a:stretch>
        </p:blipFill>
        <p:spPr>
          <a:xfrm>
            <a:off x="4269961" y="2700323"/>
            <a:ext cx="116075" cy="232150"/>
          </a:xfrm>
          <a:prstGeom prst="rect">
            <a:avLst/>
          </a:prstGeom>
          <a:noFill/>
          <a:ln>
            <a:noFill/>
          </a:ln>
        </p:spPr>
      </p:pic>
      <p:pic>
        <p:nvPicPr>
          <p:cNvPr id="222" name="Google Shape;222;p29"/>
          <p:cNvPicPr preferRelativeResize="0"/>
          <p:nvPr/>
        </p:nvPicPr>
        <p:blipFill>
          <a:blip r:embed="rId14">
            <a:alphaModFix/>
          </a:blip>
          <a:stretch>
            <a:fillRect/>
          </a:stretch>
        </p:blipFill>
        <p:spPr>
          <a:xfrm>
            <a:off x="5005053" y="4442044"/>
            <a:ext cx="116075" cy="211955"/>
          </a:xfrm>
          <a:prstGeom prst="rect">
            <a:avLst/>
          </a:prstGeom>
          <a:noFill/>
          <a:ln>
            <a:noFill/>
          </a:ln>
        </p:spPr>
      </p:pic>
      <p:pic>
        <p:nvPicPr>
          <p:cNvPr id="223" name="Google Shape;223;p29"/>
          <p:cNvPicPr preferRelativeResize="0"/>
          <p:nvPr/>
        </p:nvPicPr>
        <p:blipFill>
          <a:blip r:embed="rId14">
            <a:alphaModFix/>
          </a:blip>
          <a:stretch>
            <a:fillRect/>
          </a:stretch>
        </p:blipFill>
        <p:spPr>
          <a:xfrm>
            <a:off x="3762084" y="4442044"/>
            <a:ext cx="116075" cy="211955"/>
          </a:xfrm>
          <a:prstGeom prst="rect">
            <a:avLst/>
          </a:prstGeom>
          <a:noFill/>
          <a:ln>
            <a:noFill/>
          </a:ln>
        </p:spPr>
      </p:pic>
      <p:pic>
        <p:nvPicPr>
          <p:cNvPr id="224" name="Google Shape;224;p29"/>
          <p:cNvPicPr preferRelativeResize="0"/>
          <p:nvPr/>
        </p:nvPicPr>
        <p:blipFill>
          <a:blip r:embed="rId15">
            <a:alphaModFix/>
          </a:blip>
          <a:stretch>
            <a:fillRect/>
          </a:stretch>
        </p:blipFill>
        <p:spPr>
          <a:xfrm>
            <a:off x="5004810" y="2700712"/>
            <a:ext cx="116315" cy="232150"/>
          </a:xfrm>
          <a:prstGeom prst="rect">
            <a:avLst/>
          </a:prstGeom>
          <a:noFill/>
          <a:ln>
            <a:noFill/>
          </a:ln>
        </p:spPr>
      </p:pic>
      <p:pic>
        <p:nvPicPr>
          <p:cNvPr id="225" name="Google Shape;225;p29"/>
          <p:cNvPicPr preferRelativeResize="0"/>
          <p:nvPr/>
        </p:nvPicPr>
        <p:blipFill>
          <a:blip r:embed="rId15">
            <a:alphaModFix/>
          </a:blip>
          <a:stretch>
            <a:fillRect/>
          </a:stretch>
        </p:blipFill>
        <p:spPr>
          <a:xfrm>
            <a:off x="3772113" y="2696237"/>
            <a:ext cx="116315" cy="232150"/>
          </a:xfrm>
          <a:prstGeom prst="rect">
            <a:avLst/>
          </a:prstGeom>
          <a:noFill/>
          <a:ln>
            <a:noFill/>
          </a:ln>
        </p:spPr>
      </p:pic>
      <p:pic>
        <p:nvPicPr>
          <p:cNvPr id="226" name="Google Shape;226;p29"/>
          <p:cNvPicPr preferRelativeResize="0"/>
          <p:nvPr/>
        </p:nvPicPr>
        <p:blipFill>
          <a:blip r:embed="rId5">
            <a:alphaModFix/>
          </a:blip>
          <a:stretch>
            <a:fillRect/>
          </a:stretch>
        </p:blipFill>
        <p:spPr>
          <a:xfrm>
            <a:off x="3984700" y="3938500"/>
            <a:ext cx="178625" cy="232150"/>
          </a:xfrm>
          <a:prstGeom prst="rect">
            <a:avLst/>
          </a:prstGeom>
          <a:noFill/>
          <a:ln>
            <a:noFill/>
          </a:ln>
        </p:spPr>
      </p:pic>
      <p:pic>
        <p:nvPicPr>
          <p:cNvPr id="227" name="Google Shape;227;p29"/>
          <p:cNvPicPr preferRelativeResize="0"/>
          <p:nvPr/>
        </p:nvPicPr>
        <p:blipFill>
          <a:blip r:embed="rId15">
            <a:alphaModFix/>
          </a:blip>
          <a:stretch>
            <a:fillRect/>
          </a:stretch>
        </p:blipFill>
        <p:spPr>
          <a:xfrm>
            <a:off x="3510600" y="3190498"/>
            <a:ext cx="116315" cy="232150"/>
          </a:xfrm>
          <a:prstGeom prst="rect">
            <a:avLst/>
          </a:prstGeom>
          <a:noFill/>
          <a:ln>
            <a:noFill/>
          </a:ln>
        </p:spPr>
      </p:pic>
      <p:pic>
        <p:nvPicPr>
          <p:cNvPr id="228" name="Google Shape;228;p29"/>
          <p:cNvPicPr preferRelativeResize="0"/>
          <p:nvPr/>
        </p:nvPicPr>
        <p:blipFill>
          <a:blip r:embed="rId14">
            <a:alphaModFix/>
          </a:blip>
          <a:stretch>
            <a:fillRect/>
          </a:stretch>
        </p:blipFill>
        <p:spPr>
          <a:xfrm>
            <a:off x="3507984" y="3941822"/>
            <a:ext cx="116075" cy="211955"/>
          </a:xfrm>
          <a:prstGeom prst="rect">
            <a:avLst/>
          </a:prstGeom>
          <a:noFill/>
          <a:ln>
            <a:noFill/>
          </a:ln>
        </p:spPr>
      </p:pic>
      <p:pic>
        <p:nvPicPr>
          <p:cNvPr id="229" name="Google Shape;229;p29"/>
          <p:cNvPicPr preferRelativeResize="0"/>
          <p:nvPr/>
        </p:nvPicPr>
        <p:blipFill>
          <a:blip r:embed="rId15">
            <a:alphaModFix/>
          </a:blip>
          <a:stretch>
            <a:fillRect/>
          </a:stretch>
        </p:blipFill>
        <p:spPr>
          <a:xfrm>
            <a:off x="3772113" y="3673975"/>
            <a:ext cx="116315" cy="232150"/>
          </a:xfrm>
          <a:prstGeom prst="rect">
            <a:avLst/>
          </a:prstGeom>
          <a:noFill/>
          <a:ln>
            <a:noFill/>
          </a:ln>
        </p:spPr>
      </p:pic>
      <p:cxnSp>
        <p:nvCxnSpPr>
          <p:cNvPr id="230" name="Google Shape;230;p29"/>
          <p:cNvCxnSpPr/>
          <p:nvPr/>
        </p:nvCxnSpPr>
        <p:spPr>
          <a:xfrm rot="10800000">
            <a:off x="3782597" y="3776175"/>
            <a:ext cx="325500" cy="2784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9"/>
                                        </p:tgtEl>
                                      </p:cBhvr>
                                    </p:animEffect>
                                    <p:set>
                                      <p:cBhvr>
                                        <p:cTn dur="1" fill="hold">
                                          <p:stCondLst>
                                            <p:cond delay="1000"/>
                                          </p:stCondLst>
                                        </p:cTn>
                                        <p:tgtEl>
                                          <p:spTgt spid="1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5"/>
                                        </p:tgtEl>
                                      </p:cBhvr>
                                    </p:animEffect>
                                    <p:set>
                                      <p:cBhvr>
                                        <p:cTn dur="1" fill="hold">
                                          <p:stCondLst>
                                            <p:cond delay="1000"/>
                                          </p:stCondLst>
                                        </p:cTn>
                                        <p:tgtEl>
                                          <p:spTgt spid="2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3"/>
                                        </p:tgtEl>
                                      </p:cBhvr>
                                    </p:animEffect>
                                    <p:set>
                                      <p:cBhvr>
                                        <p:cTn dur="1" fill="hold">
                                          <p:stCondLst>
                                            <p:cond delay="1000"/>
                                          </p:stCondLst>
                                        </p:cTn>
                                        <p:tgtEl>
                                          <p:spTgt spid="2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7"/>
                                        </p:tgtEl>
                                      </p:cBhvr>
                                    </p:animEffect>
                                    <p:set>
                                      <p:cBhvr>
                                        <p:cTn dur="1" fill="hold">
                                          <p:stCondLst>
                                            <p:cond delay="1000"/>
                                          </p:stCondLst>
                                        </p:cTn>
                                        <p:tgtEl>
                                          <p:spTgt spid="2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 in Gaming</a:t>
            </a:r>
            <a:endParaRPr/>
          </a:p>
        </p:txBody>
      </p:sp>
      <p:sp>
        <p:nvSpPr>
          <p:cNvPr id="236" name="Google Shape;236;p3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The purpose of Artificial Intelligence in gaming is to create </a:t>
            </a:r>
            <a:r>
              <a:rPr b="1" lang="en">
                <a:solidFill>
                  <a:srgbClr val="000000"/>
                </a:solidFill>
              </a:rPr>
              <a:t>adaptive </a:t>
            </a:r>
            <a:r>
              <a:rPr lang="en">
                <a:solidFill>
                  <a:srgbClr val="000000"/>
                </a:solidFill>
              </a:rPr>
              <a:t>and </a:t>
            </a:r>
            <a:r>
              <a:rPr b="1" lang="en">
                <a:solidFill>
                  <a:srgbClr val="000000"/>
                </a:solidFill>
              </a:rPr>
              <a:t>intelligent </a:t>
            </a:r>
            <a:r>
              <a:rPr lang="en">
                <a:solidFill>
                  <a:srgbClr val="000000"/>
                </a:solidFill>
              </a:rPr>
              <a:t>behaviors that mimic real life human interactions and behaviors.</a:t>
            </a:r>
            <a:r>
              <a:rPr b="1" lang="en">
                <a:solidFill>
                  <a:srgbClr val="000000"/>
                </a:solidFill>
              </a:rPr>
              <a:t> </a:t>
            </a:r>
            <a:endParaRPr b="1">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Finite State Machine</a:t>
            </a:r>
            <a:endParaRPr/>
          </a:p>
        </p:txBody>
      </p:sp>
      <p:sp>
        <p:nvSpPr>
          <p:cNvPr id="242" name="Google Shape;2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Some games use a </a:t>
            </a:r>
            <a:r>
              <a:rPr b="1" lang="en" sz="2400">
                <a:solidFill>
                  <a:srgbClr val="000000"/>
                </a:solidFill>
              </a:rPr>
              <a:t>Finite State Machine (FSM) algorithm </a:t>
            </a:r>
            <a:r>
              <a:rPr lang="en" sz="2400">
                <a:solidFill>
                  <a:srgbClr val="000000"/>
                </a:solidFill>
              </a:rPr>
              <a:t>to control non-player characters (NPCs).</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Finite State Machine</a:t>
            </a:r>
            <a:endParaRPr/>
          </a:p>
        </p:txBody>
      </p:sp>
      <p:sp>
        <p:nvSpPr>
          <p:cNvPr id="248" name="Google Shape;248;p32"/>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Some games use a </a:t>
            </a:r>
            <a:r>
              <a:rPr b="1" lang="en" sz="2400">
                <a:solidFill>
                  <a:srgbClr val="000000"/>
                </a:solidFill>
              </a:rPr>
              <a:t>Finite State Machine (FSM) algorithm </a:t>
            </a:r>
            <a:r>
              <a:rPr lang="en" sz="2400">
                <a:solidFill>
                  <a:srgbClr val="000000"/>
                </a:solidFill>
              </a:rPr>
              <a:t>to control non-player characters (NPCs).</a:t>
            </a:r>
            <a:endParaRPr sz="2400">
              <a:solidFill>
                <a:srgbClr val="000000"/>
              </a:solidFill>
            </a:endParaRPr>
          </a:p>
          <a:p>
            <a:pPr indent="0" lvl="0" marL="0" rtl="0" algn="l">
              <a:spcBef>
                <a:spcPts val="600"/>
              </a:spcBef>
              <a:spcAft>
                <a:spcPts val="0"/>
              </a:spcAft>
              <a:buNone/>
            </a:pPr>
            <a:r>
              <a:t/>
            </a:r>
            <a:endParaRPr sz="2400">
              <a:solidFill>
                <a:srgbClr val="000000"/>
              </a:solidFill>
            </a:endParaRPr>
          </a:p>
          <a:p>
            <a:pPr indent="0" lvl="0" marL="0" rtl="0" algn="l">
              <a:spcBef>
                <a:spcPts val="600"/>
              </a:spcBef>
              <a:spcAft>
                <a:spcPts val="0"/>
              </a:spcAft>
              <a:buNone/>
            </a:pPr>
            <a:r>
              <a:rPr lang="en" sz="2400">
                <a:solidFill>
                  <a:srgbClr val="000000"/>
                </a:solidFill>
              </a:rPr>
              <a:t>A Finite State Machine generates reactions based on a pre-set list of possible interactions.</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