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Proxima Nova"/>
      <p:regular r:id="rId38"/>
      <p:bold r:id="rId39"/>
      <p:italic r:id="rId40"/>
      <p:boldItalic r:id="rId41"/>
    </p:embeddedFont>
    <p:embeddedFont>
      <p:font typeface="Satisfy"/>
      <p:regular r:id="rId42"/>
    </p:embeddedFont>
    <p:embeddedFont>
      <p:font typeface="Lemon"/>
      <p:regular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1B9B48-546E-4034-967A-01381BBE6703}">
  <a:tblStyle styleId="{C51B9B48-546E-4034-967A-01381BBE670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italic.fntdata"/><Relationship Id="rId20" Type="http://schemas.openxmlformats.org/officeDocument/2006/relationships/slide" Target="slides/slide14.xml"/><Relationship Id="rId42" Type="http://schemas.openxmlformats.org/officeDocument/2006/relationships/font" Target="fonts/Satisfy-regular.fntdata"/><Relationship Id="rId41" Type="http://schemas.openxmlformats.org/officeDocument/2006/relationships/font" Target="fonts/ProximaNova-boldItalic.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Lemon-regular.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ProximaNova-bold.fntdata"/><Relationship Id="rId16" Type="http://schemas.openxmlformats.org/officeDocument/2006/relationships/slide" Target="slides/slide10.xml"/><Relationship Id="rId38" Type="http://schemas.openxmlformats.org/officeDocument/2006/relationships/font" Target="fonts/ProximaNova-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9e78a14c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9e78a14c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9e78a14ca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b9e78a14ca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all possible moves that could follow that one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b9e78a14ca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b9e78a14ca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the ones the follow that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b9e78a14ca_0_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b9e78a14ca_0_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the way until the final end state is reached. Minimax essentially plays every possible variation of the game each time X plays a new piece, trying best to understand which variation will lead it to victory.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b9e78a14ca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b9e78a14ca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Rather than search through every single possible variation and reach the end of every game state, we can limit how deep into the game minimax will traverse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b9e78a14ca_0_1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b9e78a14ca_0_1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limiting the total number of outcomes that minimax is able to see.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b9e78a14ca_0_1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b9e78a14ca_0_1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minimax isn't able to reach the end state for all possible variations, this opens possible winning moves for Player X!</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b9e78a14ca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b9e78a14ca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example, if the depth of search were to end here instead of at the termination of every game, minimax would only be able to assess the value of the game up to this point. In one of these possible game states, O will win in 3 moves, and in another, X wins in 2 moves. Because minimax isn't able to evaluate through the entire game, it's not aware that X might win in 2 moves in one of the states.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b9e78a14ca_0_1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b9e78a14ca_0_1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it returns the value for each of those states, the value may well be the same for both of those outcomes.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b9e78a14ca_0_1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b9e78a14ca_0_1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If that's the case, then it may opt to make the move that leads to X winning rather than O because it isn't able to see far enough ahead to assess that outcome!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b9e78a14ca_0_1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b9e78a14ca_0_1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limit the scope of minimax's search, we can add depth as a parameter to minimax to reduce the number of moves it can see in advance.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9e78a14ca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9e78a14ca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last lesson, we learned how to implement the minimax function in our game. When we use minimax, we are telling the computer to look through every possible move on the board, and figure out what the optimal move is for the computer player.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b9e78a14ca_0_1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b9e78a14ca_0_1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an example of what our minimax might look like with depth as a parameter.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b9e78a14ca_0_1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b9e78a14ca_0_1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minimax is called initially in our take_turn function, this initial call will determine how many moves in advance the function will be able to look.</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b9e78a14ca_0_1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b9e78a14ca_0_1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subsequent call of minimax in our recursive case will reduce the value of depth until that number reaches zero. For example, if minimax started with a depth of 3, minimax would only explore three moves ahead, as each possible move ahead reduces the value of depth by 1.</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b9e78a14ca_0_1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b9e78a14ca_0_1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we want minimax to terminate when the depth is 0, we have to alter our base case so that a value is returned to the program when depth has been reached instead of starting another recursive case.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b9e78a14ca_0_1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b9e78a14ca_0_1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Right now, our base case has three possible outcomes.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b9e78a14ca_0_1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b9e78a14ca_0_1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base case will return 10 or -10 if there is a win. These two conditionals will return regardless of the current depth. For example, if the game is over after 4 turns and the depth that is being searched is 5, then the win will return before depth of 0 even occurs. Because of this, we can leave these two conditions alone.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b9e78a14ca_0_1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b9e78a14ca_0_1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tie executes only if there are no moves left, it's unlikely to be called if the depth of the program stops before the end of the game. Therefore, we can add depth as an additional condition.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b9e78a14ca_0_1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b9e78a14ca_0_1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minimax has reached a certain number of moves, or there are no possible moves left, then return the score of zero. Now the base case accounts for depth!</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b5d5d1b07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b5d5d1b07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when it's O's turn, we can make a call to minimax.</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b5d5d1b07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b5d5d1b07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Instead of just including the player, we include the depth that we would like the program to search.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9e78a14c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9e78a14c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with this algorithm is that if the computer plays optimally at all times, then it's impossible to beat the computer. After playing the game a couple of times, the best you could have possibly done was tie the computer - that's not exactly a fun way to play the game.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b5d5d1b07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b5d5d1b07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other words, we are telling our computer to search up to 2 moves past the current move and return the optimal score for player O. The optimal move may still be the best possible move, but our new limited depth insures that the computer won't always be able to predict the outcome.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b5d5d1b07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b5d5d1b07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it's your turn to implement depth in your minimax function.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9e78a14c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9e78a14c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for our version of the game to be playable, we need to make sure that the game is beatable, but not SO beatable that it's too easy.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9e78a14ca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9e78a14ca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make our games more lifelike by changing the depth of search that our algorithm is looking. So what exactly does that mean?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9e78a14ca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9e78a14ca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understand this, let's imagine we were at the start of a game. It's X's turn.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9e78a14ca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9e78a14ca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a single move is made, there are 255,168 thousand possible game variations depending on where X moves. Most humans are unable to imagine or follow these possible game variations, but minimax is capable of processing all of the information in a matter of seconds.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9e78a14ca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b9e78a14ca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X makes a move,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9e78a14ca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9e78a14ca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Minimax evaluates all possible moves that could come next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 name="Google Shape;10;p2"/>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1" name="Google Shape;11;p2"/>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2">
  <p:cSld name="CUSTOM_5_1">
    <p:spTree>
      <p:nvGrpSpPr>
        <p:cNvPr id="49" name="Shape 49"/>
        <p:cNvGrpSpPr/>
        <p:nvPr/>
      </p:nvGrpSpPr>
      <p:grpSpPr>
        <a:xfrm>
          <a:off x="0" y="0"/>
          <a:ext cx="0" cy="0"/>
          <a:chOff x="0" y="0"/>
          <a:chExt cx="0" cy="0"/>
        </a:xfrm>
      </p:grpSpPr>
      <p:sp>
        <p:nvSpPr>
          <p:cNvPr id="50" name="Google Shape;50;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51" name="Google Shape;51;p11"/>
          <p:cNvPicPr preferRelativeResize="0"/>
          <p:nvPr/>
        </p:nvPicPr>
        <p:blipFill>
          <a:blip r:embed="rId2">
            <a:alphaModFix/>
          </a:blip>
          <a:stretch>
            <a:fillRect/>
          </a:stretch>
        </p:blipFill>
        <p:spPr>
          <a:xfrm>
            <a:off x="0" y="0"/>
            <a:ext cx="9144000" cy="3834876"/>
          </a:xfrm>
          <a:prstGeom prst="rect">
            <a:avLst/>
          </a:prstGeom>
          <a:noFill/>
          <a:ln>
            <a:noFill/>
          </a:ln>
        </p:spPr>
      </p:pic>
      <p:sp>
        <p:nvSpPr>
          <p:cNvPr id="52" name="Google Shape;52;p11"/>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53" name="Google Shape;53;p11"/>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 copy">
  <p:cSld name="CUSTOM_5_1_1">
    <p:spTree>
      <p:nvGrpSpPr>
        <p:cNvPr id="54" name="Shape 54"/>
        <p:cNvGrpSpPr/>
        <p:nvPr/>
      </p:nvGrpSpPr>
      <p:grpSpPr>
        <a:xfrm>
          <a:off x="0" y="0"/>
          <a:ext cx="0" cy="0"/>
          <a:chOff x="0" y="0"/>
          <a:chExt cx="0" cy="0"/>
        </a:xfrm>
      </p:grpSpPr>
      <p:sp>
        <p:nvSpPr>
          <p:cNvPr id="55" name="Google Shape;55;p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56" name="Google Shape;56;p12"/>
          <p:cNvPicPr preferRelativeResize="0"/>
          <p:nvPr/>
        </p:nvPicPr>
        <p:blipFill>
          <a:blip r:embed="rId2">
            <a:alphaModFix/>
          </a:blip>
          <a:stretch>
            <a:fillRect/>
          </a:stretch>
        </p:blipFill>
        <p:spPr>
          <a:xfrm>
            <a:off x="0" y="0"/>
            <a:ext cx="9144000" cy="1105625"/>
          </a:xfrm>
          <a:prstGeom prst="rect">
            <a:avLst/>
          </a:prstGeom>
          <a:noFill/>
          <a:ln>
            <a:noFill/>
          </a:ln>
        </p:spPr>
      </p:pic>
      <p:sp>
        <p:nvSpPr>
          <p:cNvPr id="57" name="Google Shape;57;p12"/>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58" name="Google Shape;58;p12"/>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59" name="Google Shape;59;p12"/>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LLOUT">
  <p:cSld name="CUSTOM_6">
    <p:spTree>
      <p:nvGrpSpPr>
        <p:cNvPr id="60" name="Shape 60"/>
        <p:cNvGrpSpPr/>
        <p:nvPr/>
      </p:nvGrpSpPr>
      <p:grpSpPr>
        <a:xfrm>
          <a:off x="0" y="0"/>
          <a:ext cx="0" cy="0"/>
          <a:chOff x="0" y="0"/>
          <a:chExt cx="0" cy="0"/>
        </a:xfrm>
      </p:grpSpPr>
      <p:sp>
        <p:nvSpPr>
          <p:cNvPr id="61" name="Google Shape;61;p13"/>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62" name="Google Shape;62;p13"/>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63" name="Google Shape;63;p13"/>
          <p:cNvPicPr preferRelativeResize="0"/>
          <p:nvPr/>
        </p:nvPicPr>
        <p:blipFill>
          <a:blip r:embed="rId2">
            <a:alphaModFix/>
          </a:blip>
          <a:stretch>
            <a:fillRect/>
          </a:stretch>
        </p:blipFill>
        <p:spPr>
          <a:xfrm>
            <a:off x="0" y="0"/>
            <a:ext cx="9144000" cy="3834876"/>
          </a:xfrm>
          <a:prstGeom prst="rect">
            <a:avLst/>
          </a:prstGeom>
          <a:noFill/>
          <a:ln>
            <a:noFill/>
          </a:ln>
        </p:spPr>
      </p:pic>
      <p:sp>
        <p:nvSpPr>
          <p:cNvPr id="64" name="Google Shape;64;p1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66" name="Google Shape;66;p13"/>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uter definition">
  <p:cSld name="CUSTOM_3">
    <p:bg>
      <p:bgPr>
        <a:blipFill>
          <a:blip r:embed="rId2">
            <a:alphaModFix/>
          </a:blip>
          <a:stretch>
            <a:fillRect/>
          </a:stretch>
        </a:blipFill>
      </p:bgPr>
    </p:bg>
    <p:spTree>
      <p:nvGrpSpPr>
        <p:cNvPr id="68" name="Shape 68"/>
        <p:cNvGrpSpPr/>
        <p:nvPr/>
      </p:nvGrpSpPr>
      <p:grpSpPr>
        <a:xfrm>
          <a:off x="0" y="0"/>
          <a:ext cx="0" cy="0"/>
          <a:chOff x="0" y="0"/>
          <a:chExt cx="0" cy="0"/>
        </a:xfrm>
      </p:grpSpPr>
      <p:pic>
        <p:nvPicPr>
          <p:cNvPr descr="slide2.png" id="69" name="Google Shape;69;p14"/>
          <p:cNvPicPr preferRelativeResize="0"/>
          <p:nvPr/>
        </p:nvPicPr>
        <p:blipFill>
          <a:blip r:embed="rId3">
            <a:alphaModFix/>
          </a:blip>
          <a:stretch>
            <a:fillRect/>
          </a:stretch>
        </p:blipFill>
        <p:spPr>
          <a:xfrm>
            <a:off x="0" y="0"/>
            <a:ext cx="9144000" cy="3834876"/>
          </a:xfrm>
          <a:prstGeom prst="rect">
            <a:avLst/>
          </a:prstGeom>
          <a:noFill/>
          <a:ln>
            <a:noFill/>
          </a:ln>
        </p:spPr>
      </p:pic>
      <p:sp>
        <p:nvSpPr>
          <p:cNvPr id="70" name="Google Shape;70;p14"/>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72" name="Google Shape;72;p14"/>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
        <p:nvSpPr>
          <p:cNvPr id="73" name="Google Shape;73;p14"/>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 definition 1 (example)">
  <p:cSld name="CUSTOM_3_1">
    <p:bg>
      <p:bgPr>
        <a:blipFill>
          <a:blip r:embed="rId2">
            <a:alphaModFix/>
          </a:blip>
          <a:stretch>
            <a:fillRect/>
          </a:stretch>
        </a:blipFill>
      </p:bgPr>
    </p:bg>
    <p:spTree>
      <p:nvGrpSpPr>
        <p:cNvPr id="74" name="Shape 74"/>
        <p:cNvGrpSpPr/>
        <p:nvPr/>
      </p:nvGrpSpPr>
      <p:grpSpPr>
        <a:xfrm>
          <a:off x="0" y="0"/>
          <a:ext cx="0" cy="0"/>
          <a:chOff x="0" y="0"/>
          <a:chExt cx="0" cy="0"/>
        </a:xfrm>
      </p:grpSpPr>
      <p:pic>
        <p:nvPicPr>
          <p:cNvPr descr="slide2.png" id="75" name="Google Shape;75;p15"/>
          <p:cNvPicPr preferRelativeResize="0"/>
          <p:nvPr/>
        </p:nvPicPr>
        <p:blipFill>
          <a:blip r:embed="rId3">
            <a:alphaModFix/>
          </a:blip>
          <a:stretch>
            <a:fillRect/>
          </a:stretch>
        </p:blipFill>
        <p:spPr>
          <a:xfrm>
            <a:off x="0" y="0"/>
            <a:ext cx="9144000" cy="3834876"/>
          </a:xfrm>
          <a:prstGeom prst="rect">
            <a:avLst/>
          </a:prstGeom>
          <a:noFill/>
          <a:ln>
            <a:noFill/>
          </a:ln>
        </p:spPr>
      </p:pic>
      <p:sp>
        <p:nvSpPr>
          <p:cNvPr id="76" name="Google Shape;76;p1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78" name="Google Shape;78;p15"/>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79" name="Google Shape;79;p15"/>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code">
  <p:cSld name="CUSTOM_4">
    <p:bg>
      <p:bgPr>
        <a:blipFill>
          <a:blip r:embed="rId2">
            <a:alphaModFix/>
          </a:blip>
          <a:stretch>
            <a:fillRect/>
          </a:stretch>
        </a:blipFill>
      </p:bgPr>
    </p:bg>
    <p:spTree>
      <p:nvGrpSpPr>
        <p:cNvPr id="80" name="Shape 80"/>
        <p:cNvGrpSpPr/>
        <p:nvPr/>
      </p:nvGrpSpPr>
      <p:grpSpPr>
        <a:xfrm>
          <a:off x="0" y="0"/>
          <a:ext cx="0" cy="0"/>
          <a:chOff x="0" y="0"/>
          <a:chExt cx="0" cy="0"/>
        </a:xfrm>
      </p:grpSpPr>
      <p:pic>
        <p:nvPicPr>
          <p:cNvPr descr="slide2.png" id="81" name="Google Shape;81;p16"/>
          <p:cNvPicPr preferRelativeResize="0"/>
          <p:nvPr/>
        </p:nvPicPr>
        <p:blipFill>
          <a:blip r:embed="rId3">
            <a:alphaModFix/>
          </a:blip>
          <a:stretch>
            <a:fillRect/>
          </a:stretch>
        </p:blipFill>
        <p:spPr>
          <a:xfrm>
            <a:off x="0" y="0"/>
            <a:ext cx="9144000" cy="3834876"/>
          </a:xfrm>
          <a:prstGeom prst="rect">
            <a:avLst/>
          </a:prstGeom>
          <a:noFill/>
          <a:ln>
            <a:noFill/>
          </a:ln>
        </p:spPr>
      </p:pic>
      <p:sp>
        <p:nvSpPr>
          <p:cNvPr id="82" name="Google Shape;82;p1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84" name="Google Shape;84;p16"/>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CUSTOM_4_1">
    <p:bg>
      <p:bgPr>
        <a:blipFill>
          <a:blip r:embed="rId2">
            <a:alphaModFix/>
          </a:blip>
          <a:stretch>
            <a:fillRect/>
          </a:stretch>
        </a:blipFill>
      </p:bgPr>
    </p:bg>
    <p:spTree>
      <p:nvGrpSpPr>
        <p:cNvPr id="85" name="Shape 85"/>
        <p:cNvGrpSpPr/>
        <p:nvPr/>
      </p:nvGrpSpPr>
      <p:grpSpPr>
        <a:xfrm>
          <a:off x="0" y="0"/>
          <a:ext cx="0" cy="0"/>
          <a:chOff x="0" y="0"/>
          <a:chExt cx="0" cy="0"/>
        </a:xfrm>
      </p:grpSpPr>
      <p:pic>
        <p:nvPicPr>
          <p:cNvPr descr="slide2.png" id="86" name="Google Shape;86;p17"/>
          <p:cNvPicPr preferRelativeResize="0"/>
          <p:nvPr/>
        </p:nvPicPr>
        <p:blipFill>
          <a:blip r:embed="rId3">
            <a:alphaModFix/>
          </a:blip>
          <a:stretch>
            <a:fillRect/>
          </a:stretch>
        </p:blipFill>
        <p:spPr>
          <a:xfrm>
            <a:off x="0" y="0"/>
            <a:ext cx="9144000" cy="3834876"/>
          </a:xfrm>
          <a:prstGeom prst="rect">
            <a:avLst/>
          </a:prstGeom>
          <a:noFill/>
          <a:ln>
            <a:noFill/>
          </a:ln>
        </p:spPr>
      </p:pic>
      <p:sp>
        <p:nvSpPr>
          <p:cNvPr id="87" name="Google Shape;87;p1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89" name="Google Shape;89;p17"/>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callout">
  <p:cSld name="CUSTOM_7">
    <p:spTree>
      <p:nvGrpSpPr>
        <p:cNvPr id="90" name="Shape 90"/>
        <p:cNvGrpSpPr/>
        <p:nvPr/>
      </p:nvGrpSpPr>
      <p:grpSpPr>
        <a:xfrm>
          <a:off x="0" y="0"/>
          <a:ext cx="0" cy="0"/>
          <a:chOff x="0" y="0"/>
          <a:chExt cx="0" cy="0"/>
        </a:xfrm>
      </p:grpSpPr>
      <p:sp>
        <p:nvSpPr>
          <p:cNvPr id="91" name="Google Shape;91;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pic>
        <p:nvPicPr>
          <p:cNvPr descr="slide2.png" id="92" name="Google Shape;92;p18"/>
          <p:cNvPicPr preferRelativeResize="0"/>
          <p:nvPr/>
        </p:nvPicPr>
        <p:blipFill>
          <a:blip r:embed="rId2">
            <a:alphaModFix/>
          </a:blip>
          <a:stretch>
            <a:fillRect/>
          </a:stretch>
        </p:blipFill>
        <p:spPr>
          <a:xfrm>
            <a:off x="0" y="0"/>
            <a:ext cx="9144000" cy="3834876"/>
          </a:xfrm>
          <a:prstGeom prst="rect">
            <a:avLst/>
          </a:prstGeom>
          <a:noFill/>
          <a:ln>
            <a:noFill/>
          </a:ln>
        </p:spPr>
      </p:pic>
      <p:sp>
        <p:nvSpPr>
          <p:cNvPr id="93" name="Google Shape;93;p1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97" name="Google Shape;97;p19"/>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1">
  <p:cSld name="CUSTOM_8_1">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0" name="Google Shape;100;p20"/>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01" name="Google Shape;101;p20"/>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_2">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3"/>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 name="Google Shape;14;p3"/>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5" name="Google Shape;15;p3"/>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6" name="Google Shape;16;p3"/>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102" name="Shape 102"/>
        <p:cNvGrpSpPr/>
        <p:nvPr/>
      </p:nvGrpSpPr>
      <p:grpSpPr>
        <a:xfrm>
          <a:off x="0" y="0"/>
          <a:ext cx="0" cy="0"/>
          <a:chOff x="0" y="0"/>
          <a:chExt cx="0" cy="0"/>
        </a:xfrm>
      </p:grpSpPr>
      <p:sp>
        <p:nvSpPr>
          <p:cNvPr id="103" name="Google Shape;103;p21"/>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04" name="Google Shape;104;p21"/>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800"/>
              <a:buFont typeface="Proxima Nova"/>
              <a:buNone/>
              <a:defRPr b="1" sz="4800">
                <a:solidFill>
                  <a:srgbClr val="FFFFFF"/>
                </a:solidFill>
                <a:latin typeface="Proxima Nova"/>
                <a:ea typeface="Proxima Nova"/>
                <a:cs typeface="Proxima Nova"/>
                <a:sym typeface="Proxima Nova"/>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5" name="Google Shape;10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pic>
        <p:nvPicPr>
          <p:cNvPr id="106" name="Google Shape;106;p21"/>
          <p:cNvPicPr preferRelativeResize="0"/>
          <p:nvPr/>
        </p:nvPicPr>
        <p:blipFill>
          <a:blip r:embed="rId2">
            <a:alphaModFix/>
          </a:blip>
          <a:stretch>
            <a:fillRect/>
          </a:stretch>
        </p:blipFill>
        <p:spPr>
          <a:xfrm>
            <a:off x="7600876" y="4453875"/>
            <a:ext cx="786488" cy="344180"/>
          </a:xfrm>
          <a:prstGeom prst="rect">
            <a:avLst/>
          </a:prstGeom>
          <a:noFill/>
          <a:ln>
            <a:noFill/>
          </a:ln>
        </p:spPr>
      </p:pic>
      <p:cxnSp>
        <p:nvCxnSpPr>
          <p:cNvPr id="107" name="Google Shape;107;p21"/>
          <p:cNvCxnSpPr/>
          <p:nvPr/>
        </p:nvCxnSpPr>
        <p:spPr>
          <a:xfrm>
            <a:off x="3200550" y="2816575"/>
            <a:ext cx="2742900" cy="6300"/>
          </a:xfrm>
          <a:prstGeom prst="straightConnector1">
            <a:avLst/>
          </a:prstGeom>
          <a:noFill/>
          <a:ln cap="flat" cmpd="sng" w="38100">
            <a:solidFill>
              <a:schemeClr val="lt1"/>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ocab Slide" type="titleOnly">
  <p:cSld name="TITLE_ONLY">
    <p:spTree>
      <p:nvGrpSpPr>
        <p:cNvPr id="108" name="Shape 108"/>
        <p:cNvGrpSpPr/>
        <p:nvPr/>
      </p:nvGrpSpPr>
      <p:grpSpPr>
        <a:xfrm>
          <a:off x="0" y="0"/>
          <a:ext cx="0" cy="0"/>
          <a:chOff x="0" y="0"/>
          <a:chExt cx="0" cy="0"/>
        </a:xfrm>
      </p:grpSpPr>
      <p:sp>
        <p:nvSpPr>
          <p:cNvPr id="109" name="Google Shape;10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10" name="Google Shape;110;p22"/>
          <p:cNvSpPr txBox="1"/>
          <p:nvPr/>
        </p:nvSpPr>
        <p:spPr>
          <a:xfrm>
            <a:off x="388375" y="324350"/>
            <a:ext cx="6373200" cy="7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2D8EC2"/>
                </a:solidFill>
                <a:latin typeface="Proxima Nova"/>
                <a:ea typeface="Proxima Nova"/>
                <a:cs typeface="Proxima Nova"/>
                <a:sym typeface="Proxima Nova"/>
              </a:rPr>
              <a:t>Concepts Learned this Lesson</a:t>
            </a:r>
            <a:endParaRPr sz="3600">
              <a:solidFill>
                <a:srgbClr val="2D8EC2"/>
              </a:solidFill>
              <a:latin typeface="Proxima Nova"/>
              <a:ea typeface="Proxima Nova"/>
              <a:cs typeface="Proxima Nova"/>
              <a:sym typeface="Proxima Nova"/>
            </a:endParaRPr>
          </a:p>
        </p:txBody>
      </p:sp>
      <p:cxnSp>
        <p:nvCxnSpPr>
          <p:cNvPr id="111" name="Google Shape;111;p22"/>
          <p:cNvCxnSpPr/>
          <p:nvPr/>
        </p:nvCxnSpPr>
        <p:spPr>
          <a:xfrm>
            <a:off x="933314" y="1073525"/>
            <a:ext cx="2742900" cy="6300"/>
          </a:xfrm>
          <a:prstGeom prst="straightConnector1">
            <a:avLst/>
          </a:prstGeom>
          <a:noFill/>
          <a:ln cap="flat" cmpd="sng" w="38100">
            <a:solidFill>
              <a:srgbClr val="2D8EC2"/>
            </a:solidFill>
            <a:prstDash val="solid"/>
            <a:round/>
            <a:headEnd len="sm" w="sm" type="none"/>
            <a:tailEnd len="sm" w="sm" type="none"/>
          </a:ln>
        </p:spPr>
      </p:cxnSp>
      <p:graphicFrame>
        <p:nvGraphicFramePr>
          <p:cNvPr id="112" name="Google Shape;112;p22"/>
          <p:cNvGraphicFramePr/>
          <p:nvPr/>
        </p:nvGraphicFramePr>
        <p:xfrm>
          <a:off x="993813" y="1655973"/>
          <a:ext cx="3000000" cy="3000000"/>
        </p:xfrm>
        <a:graphic>
          <a:graphicData uri="http://schemas.openxmlformats.org/drawingml/2006/table">
            <a:tbl>
              <a:tblPr>
                <a:noFill/>
                <a:tableStyleId>{C51B9B48-546E-4034-967A-01381BBE6703}</a:tableStyleId>
              </a:tblPr>
              <a:tblGrid>
                <a:gridCol w="3619500"/>
                <a:gridCol w="3619500"/>
              </a:tblGrid>
              <a:tr h="67900">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Term</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Definition</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r>
            </a:tbl>
          </a:graphicData>
        </a:graphic>
      </p:graphicFrame>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4">
  <p:cSld name="TITLE_4">
    <p:spTree>
      <p:nvGrpSpPr>
        <p:cNvPr id="113" name="Shape 113"/>
        <p:cNvGrpSpPr/>
        <p:nvPr/>
      </p:nvGrpSpPr>
      <p:grpSpPr>
        <a:xfrm>
          <a:off x="0" y="0"/>
          <a:ext cx="0" cy="0"/>
          <a:chOff x="0" y="0"/>
          <a:chExt cx="0" cy="0"/>
        </a:xfrm>
      </p:grpSpPr>
      <p:sp>
        <p:nvSpPr>
          <p:cNvPr id="114" name="Google Shape;114;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5" name="Google Shape;115;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6" name="Google Shape;11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5">
  <p:cSld name="TITLE_5">
    <p:spTree>
      <p:nvGrpSpPr>
        <p:cNvPr id="117" name="Shape 117"/>
        <p:cNvGrpSpPr/>
        <p:nvPr/>
      </p:nvGrpSpPr>
      <p:grpSpPr>
        <a:xfrm>
          <a:off x="0" y="0"/>
          <a:ext cx="0" cy="0"/>
          <a:chOff x="0" y="0"/>
          <a:chExt cx="0" cy="0"/>
        </a:xfrm>
      </p:grpSpPr>
      <p:sp>
        <p:nvSpPr>
          <p:cNvPr id="118" name="Google Shape;118;p2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9" name="Google Shape;119;p2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0" name="Google Shape;12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6">
  <p:cSld name="TITLE_6">
    <p:spTree>
      <p:nvGrpSpPr>
        <p:cNvPr id="121" name="Shape 121"/>
        <p:cNvGrpSpPr/>
        <p:nvPr/>
      </p:nvGrpSpPr>
      <p:grpSpPr>
        <a:xfrm>
          <a:off x="0" y="0"/>
          <a:ext cx="0" cy="0"/>
          <a:chOff x="0" y="0"/>
          <a:chExt cx="0" cy="0"/>
        </a:xfrm>
      </p:grpSpPr>
      <p:sp>
        <p:nvSpPr>
          <p:cNvPr id="122" name="Google Shape;122;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3" name="Google Shape;123;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4" name="Google Shape;12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creen">
  <p:cSld name="CUSTOM">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4"/>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0" name="Google Shape;20;p4"/>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algn="ctr">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CAPTION_ONLY">
    <p:spTree>
      <p:nvGrpSpPr>
        <p:cNvPr id="21" name="Shape 21"/>
        <p:cNvGrpSpPr/>
        <p:nvPr/>
      </p:nvGrpSpPr>
      <p:grpSpPr>
        <a:xfrm>
          <a:off x="0" y="0"/>
          <a:ext cx="0" cy="0"/>
          <a:chOff x="0" y="0"/>
          <a:chExt cx="0" cy="0"/>
        </a:xfrm>
      </p:grpSpPr>
      <p:sp>
        <p:nvSpPr>
          <p:cNvPr id="22" name="Google Shape;22;p5"/>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6" name="Google Shape;26;p5"/>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type="blank">
  <p:cSld name="BLANK">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6"/>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29" name="Google Shape;29;p6"/>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algn="ctr">
              <a:spcBef>
                <a:spcPts val="0"/>
              </a:spcBef>
              <a:spcAft>
                <a:spcPts val="0"/>
              </a:spcAft>
              <a:buNone/>
              <a:defRPr/>
            </a:lvl9pPr>
          </a:lstStyle>
          <a:p/>
        </p:txBody>
      </p:sp>
      <p:sp>
        <p:nvSpPr>
          <p:cNvPr id="30" name="Google Shape;30;p6"/>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for loop (example)">
  <p:cSld name="BLANK_1">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7"/>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33" name="Google Shape;33;p7"/>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34" name="Google Shape;34;p7"/>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a:t>
            </a:r>
            <a:r>
              <a:rPr lang="en" sz="2000">
                <a:solidFill>
                  <a:srgbClr val="333333"/>
                </a:solidFill>
                <a:latin typeface="Proxima Nova"/>
                <a:ea typeface="Proxima Nova"/>
                <a:cs typeface="Proxima Nova"/>
                <a:sym typeface="Proxima Nova"/>
              </a:rPr>
              <a:t>number</a:t>
            </a:r>
            <a:r>
              <a:rPr lang="en" sz="2000">
                <a:solidFill>
                  <a:srgbClr val="333333"/>
                </a:solidFill>
                <a:latin typeface="Proxima Nova"/>
                <a:ea typeface="Proxima Nova"/>
                <a:cs typeface="Proxima Nova"/>
                <a:sym typeface="Proxima Nova"/>
              </a:rPr>
              <a:t>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p:cSld name="CUSTOM_2">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8"/>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37" name="Google Shape;37;p8"/>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38" name="Google Shape;38;p8"/>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example">
  <p:cSld name="CUSTOM_2_1">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9"/>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41" name="Google Shape;41;p9"/>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42" name="Google Shape;42;p9"/>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ing code ">
  <p:cSld name="CUSTOM_5">
    <p:spTree>
      <p:nvGrpSpPr>
        <p:cNvPr id="43" name="Shape 43"/>
        <p:cNvGrpSpPr/>
        <p:nvPr/>
      </p:nvGrpSpPr>
      <p:grpSpPr>
        <a:xfrm>
          <a:off x="0" y="0"/>
          <a:ext cx="0" cy="0"/>
          <a:chOff x="0" y="0"/>
          <a:chExt cx="0" cy="0"/>
        </a:xfrm>
      </p:grpSpPr>
      <p:sp>
        <p:nvSpPr>
          <p:cNvPr id="44" name="Google Shape;44;p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pic>
        <p:nvPicPr>
          <p:cNvPr descr="slide2.png" id="45" name="Google Shape;45;p10"/>
          <p:cNvPicPr preferRelativeResize="0"/>
          <p:nvPr/>
        </p:nvPicPr>
        <p:blipFill>
          <a:blip r:embed="rId2">
            <a:alphaModFix/>
          </a:blip>
          <a:stretch>
            <a:fillRect/>
          </a:stretch>
        </p:blipFill>
        <p:spPr>
          <a:xfrm>
            <a:off x="0" y="0"/>
            <a:ext cx="9144000" cy="3834876"/>
          </a:xfrm>
          <a:prstGeom prst="rect">
            <a:avLst/>
          </a:prstGeom>
          <a:noFill/>
          <a:ln>
            <a:noFill/>
          </a:ln>
        </p:spPr>
      </p:pic>
      <p:sp>
        <p:nvSpPr>
          <p:cNvPr id="46" name="Google Shape;46;p1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0"/>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48" name="Google Shape;48;p10"/>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a:spcBef>
                <a:spcPts val="0"/>
              </a:spcBef>
              <a:spcAft>
                <a:spcPts val="0"/>
              </a:spcAft>
              <a:buClr>
                <a:srgbClr val="555555"/>
              </a:buClr>
              <a:buSzPts val="3600"/>
              <a:buNone/>
              <a:defRPr b="1" sz="3600">
                <a:solidFill>
                  <a:srgbClr val="555555"/>
                </a:solidFill>
              </a:defRPr>
            </a:lvl2pPr>
            <a:lvl3pPr lvl="2">
              <a:spcBef>
                <a:spcPts val="0"/>
              </a:spcBef>
              <a:spcAft>
                <a:spcPts val="0"/>
              </a:spcAft>
              <a:buClr>
                <a:srgbClr val="555555"/>
              </a:buClr>
              <a:buSzPts val="3600"/>
              <a:buNone/>
              <a:defRPr b="1" sz="3600">
                <a:solidFill>
                  <a:srgbClr val="555555"/>
                </a:solidFill>
              </a:defRPr>
            </a:lvl3pPr>
            <a:lvl4pPr lvl="3">
              <a:spcBef>
                <a:spcPts val="0"/>
              </a:spcBef>
              <a:spcAft>
                <a:spcPts val="0"/>
              </a:spcAft>
              <a:buClr>
                <a:srgbClr val="555555"/>
              </a:buClr>
              <a:buSzPts val="3600"/>
              <a:buNone/>
              <a:defRPr b="1" sz="3600">
                <a:solidFill>
                  <a:srgbClr val="555555"/>
                </a:solidFill>
              </a:defRPr>
            </a:lvl4pPr>
            <a:lvl5pPr lvl="4">
              <a:spcBef>
                <a:spcPts val="0"/>
              </a:spcBef>
              <a:spcAft>
                <a:spcPts val="0"/>
              </a:spcAft>
              <a:buClr>
                <a:srgbClr val="555555"/>
              </a:buClr>
              <a:buSzPts val="3600"/>
              <a:buNone/>
              <a:defRPr b="1" sz="3600">
                <a:solidFill>
                  <a:srgbClr val="555555"/>
                </a:solidFill>
              </a:defRPr>
            </a:lvl5pPr>
            <a:lvl6pPr lvl="5">
              <a:spcBef>
                <a:spcPts val="0"/>
              </a:spcBef>
              <a:spcAft>
                <a:spcPts val="0"/>
              </a:spcAft>
              <a:buClr>
                <a:srgbClr val="555555"/>
              </a:buClr>
              <a:buSzPts val="3600"/>
              <a:buNone/>
              <a:defRPr b="1" sz="3600">
                <a:solidFill>
                  <a:srgbClr val="555555"/>
                </a:solidFill>
              </a:defRPr>
            </a:lvl6pPr>
            <a:lvl7pPr lvl="6">
              <a:spcBef>
                <a:spcPts val="0"/>
              </a:spcBef>
              <a:spcAft>
                <a:spcPts val="0"/>
              </a:spcAft>
              <a:buClr>
                <a:srgbClr val="555555"/>
              </a:buClr>
              <a:buSzPts val="3600"/>
              <a:buNone/>
              <a:defRPr b="1" sz="3600">
                <a:solidFill>
                  <a:srgbClr val="555555"/>
                </a:solidFill>
              </a:defRPr>
            </a:lvl7pPr>
            <a:lvl8pPr lvl="7">
              <a:spcBef>
                <a:spcPts val="0"/>
              </a:spcBef>
              <a:spcAft>
                <a:spcPts val="0"/>
              </a:spcAft>
              <a:buClr>
                <a:srgbClr val="555555"/>
              </a:buClr>
              <a:buSzPts val="3600"/>
              <a:buNone/>
              <a:defRPr b="1" sz="3600">
                <a:solidFill>
                  <a:srgbClr val="555555"/>
                </a:solidFill>
              </a:defRPr>
            </a:lvl8pPr>
            <a:lvl9pPr lvl="8">
              <a:spcBef>
                <a:spcPts val="0"/>
              </a:spcBef>
              <a:spcAft>
                <a:spcPts val="0"/>
              </a:spcAft>
              <a:buClr>
                <a:srgbClr val="555555"/>
              </a:buClr>
              <a:buSzPts val="3600"/>
              <a:buNone/>
              <a:defRPr b="1" sz="3600">
                <a:solidFill>
                  <a:srgbClr val="555555"/>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28" name="Shape 128"/>
        <p:cNvGrpSpPr/>
        <p:nvPr/>
      </p:nvGrpSpPr>
      <p:grpSpPr>
        <a:xfrm>
          <a:off x="0" y="0"/>
          <a:ext cx="0" cy="0"/>
          <a:chOff x="0" y="0"/>
          <a:chExt cx="0" cy="0"/>
        </a:xfrm>
      </p:grpSpPr>
      <p:sp>
        <p:nvSpPr>
          <p:cNvPr id="129" name="Google Shape;129;p26"/>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Exploring Depth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 Depth</a:t>
            </a:r>
            <a:endParaRPr/>
          </a:p>
        </p:txBody>
      </p:sp>
      <p:sp>
        <p:nvSpPr>
          <p:cNvPr id="240" name="Google Shape;240;p35"/>
          <p:cNvSpPr/>
          <p:nvPr/>
        </p:nvSpPr>
        <p:spPr>
          <a:xfrm>
            <a:off x="738604" y="1975504"/>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3600">
              <a:solidFill>
                <a:srgbClr val="38761D"/>
              </a:solidFill>
            </a:endParaRPr>
          </a:p>
        </p:txBody>
      </p:sp>
      <p:sp>
        <p:nvSpPr>
          <p:cNvPr id="241" name="Google Shape;241;p35"/>
          <p:cNvSpPr/>
          <p:nvPr/>
        </p:nvSpPr>
        <p:spPr>
          <a:xfrm>
            <a:off x="738604" y="2749641"/>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38761D"/>
                </a:solidFill>
              </a:rPr>
              <a:t>X</a:t>
            </a:r>
            <a:endParaRPr/>
          </a:p>
        </p:txBody>
      </p:sp>
      <p:sp>
        <p:nvSpPr>
          <p:cNvPr id="242" name="Google Shape;242;p35"/>
          <p:cNvSpPr/>
          <p:nvPr/>
        </p:nvSpPr>
        <p:spPr>
          <a:xfrm>
            <a:off x="1653365" y="1975504"/>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p:txBody>
      </p:sp>
      <p:sp>
        <p:nvSpPr>
          <p:cNvPr id="243" name="Google Shape;243;p35"/>
          <p:cNvSpPr/>
          <p:nvPr/>
        </p:nvSpPr>
        <p:spPr>
          <a:xfrm>
            <a:off x="1653365" y="2749641"/>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solidFill>
                <a:schemeClr val="dk1"/>
              </a:solidFill>
            </a:endParaRPr>
          </a:p>
        </p:txBody>
      </p:sp>
      <p:sp>
        <p:nvSpPr>
          <p:cNvPr id="244" name="Google Shape;244;p35"/>
          <p:cNvSpPr/>
          <p:nvPr/>
        </p:nvSpPr>
        <p:spPr>
          <a:xfrm>
            <a:off x="2568126" y="1975504"/>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300">
              <a:solidFill>
                <a:srgbClr val="38761D"/>
              </a:solidFill>
            </a:endParaRPr>
          </a:p>
        </p:txBody>
      </p:sp>
      <p:sp>
        <p:nvSpPr>
          <p:cNvPr id="245" name="Google Shape;245;p35"/>
          <p:cNvSpPr/>
          <p:nvPr/>
        </p:nvSpPr>
        <p:spPr>
          <a:xfrm>
            <a:off x="2568126" y="2749641"/>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6" name="Google Shape;246;p35"/>
          <p:cNvSpPr/>
          <p:nvPr/>
        </p:nvSpPr>
        <p:spPr>
          <a:xfrm>
            <a:off x="1653365" y="3517413"/>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p:txBody>
      </p:sp>
      <p:sp>
        <p:nvSpPr>
          <p:cNvPr id="247" name="Google Shape;247;p35"/>
          <p:cNvSpPr/>
          <p:nvPr/>
        </p:nvSpPr>
        <p:spPr>
          <a:xfrm>
            <a:off x="2568126" y="3517413"/>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248" name="Google Shape;248;p35"/>
          <p:cNvSpPr/>
          <p:nvPr/>
        </p:nvSpPr>
        <p:spPr>
          <a:xfrm>
            <a:off x="738604" y="3517413"/>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p>
        </p:txBody>
      </p:sp>
      <p:sp>
        <p:nvSpPr>
          <p:cNvPr id="249" name="Google Shape;249;p35"/>
          <p:cNvSpPr txBox="1"/>
          <p:nvPr/>
        </p:nvSpPr>
        <p:spPr>
          <a:xfrm>
            <a:off x="1155684" y="1371254"/>
            <a:ext cx="2045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CC0000"/>
                </a:solidFill>
              </a:rPr>
              <a:t>O's</a:t>
            </a:r>
            <a:r>
              <a:rPr lang="en" sz="2100">
                <a:solidFill>
                  <a:srgbClr val="CC0000"/>
                </a:solidFill>
              </a:rPr>
              <a:t> </a:t>
            </a:r>
            <a:r>
              <a:rPr lang="en" sz="2100">
                <a:latin typeface="Proxima Nova"/>
                <a:ea typeface="Proxima Nova"/>
                <a:cs typeface="Proxima Nova"/>
                <a:sym typeface="Proxima Nova"/>
              </a:rPr>
              <a:t>Turn</a:t>
            </a:r>
            <a:endParaRPr sz="200">
              <a:latin typeface="Proxima Nova"/>
              <a:ea typeface="Proxima Nova"/>
              <a:cs typeface="Proxima Nova"/>
              <a:sym typeface="Proxima Nova"/>
            </a:endParaRPr>
          </a:p>
        </p:txBody>
      </p:sp>
      <p:pic>
        <p:nvPicPr>
          <p:cNvPr id="250" name="Google Shape;250;p35"/>
          <p:cNvPicPr preferRelativeResize="0"/>
          <p:nvPr/>
        </p:nvPicPr>
        <p:blipFill>
          <a:blip r:embed="rId3">
            <a:alphaModFix/>
          </a:blip>
          <a:stretch>
            <a:fillRect/>
          </a:stretch>
        </p:blipFill>
        <p:spPr>
          <a:xfrm>
            <a:off x="5381255" y="1738159"/>
            <a:ext cx="561975" cy="552450"/>
          </a:xfrm>
          <a:prstGeom prst="rect">
            <a:avLst/>
          </a:prstGeom>
          <a:noFill/>
          <a:ln>
            <a:noFill/>
          </a:ln>
        </p:spPr>
      </p:pic>
      <p:pic>
        <p:nvPicPr>
          <p:cNvPr id="251" name="Google Shape;251;p35"/>
          <p:cNvPicPr preferRelativeResize="0"/>
          <p:nvPr/>
        </p:nvPicPr>
        <p:blipFill>
          <a:blip r:embed="rId3">
            <a:alphaModFix/>
          </a:blip>
          <a:stretch>
            <a:fillRect/>
          </a:stretch>
        </p:blipFill>
        <p:spPr>
          <a:xfrm>
            <a:off x="3988180" y="1738159"/>
            <a:ext cx="561975" cy="552450"/>
          </a:xfrm>
          <a:prstGeom prst="rect">
            <a:avLst/>
          </a:prstGeom>
          <a:noFill/>
          <a:ln>
            <a:noFill/>
          </a:ln>
        </p:spPr>
      </p:pic>
      <p:pic>
        <p:nvPicPr>
          <p:cNvPr id="252" name="Google Shape;252;p35"/>
          <p:cNvPicPr preferRelativeResize="0"/>
          <p:nvPr/>
        </p:nvPicPr>
        <p:blipFill>
          <a:blip r:embed="rId3">
            <a:alphaModFix/>
          </a:blip>
          <a:stretch>
            <a:fillRect/>
          </a:stretch>
        </p:blipFill>
        <p:spPr>
          <a:xfrm>
            <a:off x="7479355" y="1738159"/>
            <a:ext cx="561975" cy="552450"/>
          </a:xfrm>
          <a:prstGeom prst="rect">
            <a:avLst/>
          </a:prstGeom>
          <a:noFill/>
          <a:ln>
            <a:noFill/>
          </a:ln>
        </p:spPr>
      </p:pic>
      <p:pic>
        <p:nvPicPr>
          <p:cNvPr id="253" name="Google Shape;253;p35"/>
          <p:cNvPicPr preferRelativeResize="0"/>
          <p:nvPr/>
        </p:nvPicPr>
        <p:blipFill>
          <a:blip r:embed="rId3">
            <a:alphaModFix/>
          </a:blip>
          <a:stretch>
            <a:fillRect/>
          </a:stretch>
        </p:blipFill>
        <p:spPr>
          <a:xfrm>
            <a:off x="4701655" y="1738159"/>
            <a:ext cx="561975" cy="552450"/>
          </a:xfrm>
          <a:prstGeom prst="rect">
            <a:avLst/>
          </a:prstGeom>
          <a:noFill/>
          <a:ln>
            <a:noFill/>
          </a:ln>
        </p:spPr>
      </p:pic>
      <p:pic>
        <p:nvPicPr>
          <p:cNvPr id="254" name="Google Shape;254;p35"/>
          <p:cNvPicPr preferRelativeResize="0"/>
          <p:nvPr/>
        </p:nvPicPr>
        <p:blipFill>
          <a:blip r:embed="rId3">
            <a:alphaModFix/>
          </a:blip>
          <a:stretch>
            <a:fillRect/>
          </a:stretch>
        </p:blipFill>
        <p:spPr>
          <a:xfrm>
            <a:off x="4608825" y="2510318"/>
            <a:ext cx="435819" cy="442700"/>
          </a:xfrm>
          <a:prstGeom prst="rect">
            <a:avLst/>
          </a:prstGeom>
          <a:noFill/>
          <a:ln>
            <a:noFill/>
          </a:ln>
        </p:spPr>
      </p:pic>
      <p:pic>
        <p:nvPicPr>
          <p:cNvPr id="255" name="Google Shape;255;p35"/>
          <p:cNvPicPr preferRelativeResize="0"/>
          <p:nvPr/>
        </p:nvPicPr>
        <p:blipFill>
          <a:blip r:embed="rId3">
            <a:alphaModFix/>
          </a:blip>
          <a:stretch>
            <a:fillRect/>
          </a:stretch>
        </p:blipFill>
        <p:spPr>
          <a:xfrm>
            <a:off x="6770092" y="1738159"/>
            <a:ext cx="561975" cy="552450"/>
          </a:xfrm>
          <a:prstGeom prst="rect">
            <a:avLst/>
          </a:prstGeom>
          <a:noFill/>
          <a:ln>
            <a:noFill/>
          </a:ln>
        </p:spPr>
      </p:pic>
      <p:pic>
        <p:nvPicPr>
          <p:cNvPr id="256" name="Google Shape;256;p35"/>
          <p:cNvPicPr preferRelativeResize="0"/>
          <p:nvPr/>
        </p:nvPicPr>
        <p:blipFill>
          <a:blip r:embed="rId3">
            <a:alphaModFix/>
          </a:blip>
          <a:stretch>
            <a:fillRect/>
          </a:stretch>
        </p:blipFill>
        <p:spPr>
          <a:xfrm>
            <a:off x="3650204" y="2510318"/>
            <a:ext cx="435819" cy="442700"/>
          </a:xfrm>
          <a:prstGeom prst="rect">
            <a:avLst/>
          </a:prstGeom>
          <a:noFill/>
          <a:ln>
            <a:noFill/>
          </a:ln>
        </p:spPr>
      </p:pic>
      <p:pic>
        <p:nvPicPr>
          <p:cNvPr id="257" name="Google Shape;257;p35"/>
          <p:cNvPicPr preferRelativeResize="0"/>
          <p:nvPr/>
        </p:nvPicPr>
        <p:blipFill>
          <a:blip r:embed="rId3">
            <a:alphaModFix/>
          </a:blip>
          <a:stretch>
            <a:fillRect/>
          </a:stretch>
        </p:blipFill>
        <p:spPr>
          <a:xfrm>
            <a:off x="5088131" y="2510318"/>
            <a:ext cx="435819" cy="442700"/>
          </a:xfrm>
          <a:prstGeom prst="rect">
            <a:avLst/>
          </a:prstGeom>
          <a:noFill/>
          <a:ln>
            <a:noFill/>
          </a:ln>
        </p:spPr>
      </p:pic>
      <p:pic>
        <p:nvPicPr>
          <p:cNvPr id="258" name="Google Shape;258;p35"/>
          <p:cNvPicPr preferRelativeResize="0"/>
          <p:nvPr/>
        </p:nvPicPr>
        <p:blipFill>
          <a:blip r:embed="rId3">
            <a:alphaModFix/>
          </a:blip>
          <a:stretch>
            <a:fillRect/>
          </a:stretch>
        </p:blipFill>
        <p:spPr>
          <a:xfrm>
            <a:off x="8188605" y="1738159"/>
            <a:ext cx="561975" cy="552450"/>
          </a:xfrm>
          <a:prstGeom prst="rect">
            <a:avLst/>
          </a:prstGeom>
          <a:noFill/>
          <a:ln>
            <a:noFill/>
          </a:ln>
        </p:spPr>
      </p:pic>
      <p:pic>
        <p:nvPicPr>
          <p:cNvPr id="259" name="Google Shape;259;p35"/>
          <p:cNvPicPr preferRelativeResize="0"/>
          <p:nvPr/>
        </p:nvPicPr>
        <p:blipFill>
          <a:blip r:embed="rId3">
            <a:alphaModFix/>
          </a:blip>
          <a:stretch>
            <a:fillRect/>
          </a:stretch>
        </p:blipFill>
        <p:spPr>
          <a:xfrm>
            <a:off x="5567437" y="2510318"/>
            <a:ext cx="435819" cy="442700"/>
          </a:xfrm>
          <a:prstGeom prst="rect">
            <a:avLst/>
          </a:prstGeom>
          <a:noFill/>
          <a:ln>
            <a:noFill/>
          </a:ln>
        </p:spPr>
      </p:pic>
      <p:pic>
        <p:nvPicPr>
          <p:cNvPr id="260" name="Google Shape;260;p35"/>
          <p:cNvPicPr preferRelativeResize="0"/>
          <p:nvPr/>
        </p:nvPicPr>
        <p:blipFill>
          <a:blip r:embed="rId3">
            <a:alphaModFix/>
          </a:blip>
          <a:stretch>
            <a:fillRect/>
          </a:stretch>
        </p:blipFill>
        <p:spPr>
          <a:xfrm>
            <a:off x="6046742" y="2510318"/>
            <a:ext cx="435819" cy="442700"/>
          </a:xfrm>
          <a:prstGeom prst="rect">
            <a:avLst/>
          </a:prstGeom>
          <a:noFill/>
          <a:ln>
            <a:noFill/>
          </a:ln>
        </p:spPr>
      </p:pic>
      <p:pic>
        <p:nvPicPr>
          <p:cNvPr id="261" name="Google Shape;261;p35"/>
          <p:cNvPicPr preferRelativeResize="0"/>
          <p:nvPr/>
        </p:nvPicPr>
        <p:blipFill>
          <a:blip r:embed="rId3">
            <a:alphaModFix/>
          </a:blip>
          <a:stretch>
            <a:fillRect/>
          </a:stretch>
        </p:blipFill>
        <p:spPr>
          <a:xfrm>
            <a:off x="6526048" y="2510318"/>
            <a:ext cx="435819" cy="442700"/>
          </a:xfrm>
          <a:prstGeom prst="rect">
            <a:avLst/>
          </a:prstGeom>
          <a:noFill/>
          <a:ln>
            <a:noFill/>
          </a:ln>
        </p:spPr>
      </p:pic>
      <p:pic>
        <p:nvPicPr>
          <p:cNvPr id="262" name="Google Shape;262;p35"/>
          <p:cNvPicPr preferRelativeResize="0"/>
          <p:nvPr/>
        </p:nvPicPr>
        <p:blipFill>
          <a:blip r:embed="rId3">
            <a:alphaModFix/>
          </a:blip>
          <a:stretch>
            <a:fillRect/>
          </a:stretch>
        </p:blipFill>
        <p:spPr>
          <a:xfrm>
            <a:off x="7005354" y="2510318"/>
            <a:ext cx="435819" cy="442700"/>
          </a:xfrm>
          <a:prstGeom prst="rect">
            <a:avLst/>
          </a:prstGeom>
          <a:noFill/>
          <a:ln>
            <a:noFill/>
          </a:ln>
        </p:spPr>
      </p:pic>
      <p:pic>
        <p:nvPicPr>
          <p:cNvPr id="263" name="Google Shape;263;p35"/>
          <p:cNvPicPr preferRelativeResize="0"/>
          <p:nvPr/>
        </p:nvPicPr>
        <p:blipFill>
          <a:blip r:embed="rId3">
            <a:alphaModFix/>
          </a:blip>
          <a:stretch>
            <a:fillRect/>
          </a:stretch>
        </p:blipFill>
        <p:spPr>
          <a:xfrm>
            <a:off x="7536060" y="2510318"/>
            <a:ext cx="435819" cy="442700"/>
          </a:xfrm>
          <a:prstGeom prst="rect">
            <a:avLst/>
          </a:prstGeom>
          <a:noFill/>
          <a:ln>
            <a:noFill/>
          </a:ln>
        </p:spPr>
      </p:pic>
      <p:pic>
        <p:nvPicPr>
          <p:cNvPr id="264" name="Google Shape;264;p35"/>
          <p:cNvPicPr preferRelativeResize="0"/>
          <p:nvPr/>
        </p:nvPicPr>
        <p:blipFill>
          <a:blip r:embed="rId3">
            <a:alphaModFix/>
          </a:blip>
          <a:stretch>
            <a:fillRect/>
          </a:stretch>
        </p:blipFill>
        <p:spPr>
          <a:xfrm>
            <a:off x="6060842" y="1738159"/>
            <a:ext cx="561975" cy="552450"/>
          </a:xfrm>
          <a:prstGeom prst="rect">
            <a:avLst/>
          </a:prstGeom>
          <a:noFill/>
          <a:ln>
            <a:noFill/>
          </a:ln>
        </p:spPr>
      </p:pic>
      <p:pic>
        <p:nvPicPr>
          <p:cNvPr id="265" name="Google Shape;265;p35"/>
          <p:cNvPicPr preferRelativeResize="0"/>
          <p:nvPr/>
        </p:nvPicPr>
        <p:blipFill>
          <a:blip r:embed="rId3">
            <a:alphaModFix/>
          </a:blip>
          <a:stretch>
            <a:fillRect/>
          </a:stretch>
        </p:blipFill>
        <p:spPr>
          <a:xfrm>
            <a:off x="4129519" y="2510318"/>
            <a:ext cx="435819" cy="442700"/>
          </a:xfrm>
          <a:prstGeom prst="rect">
            <a:avLst/>
          </a:prstGeom>
          <a:noFill/>
          <a:ln>
            <a:noFill/>
          </a:ln>
        </p:spPr>
      </p:pic>
      <p:pic>
        <p:nvPicPr>
          <p:cNvPr id="266" name="Google Shape;266;p35"/>
          <p:cNvPicPr preferRelativeResize="0"/>
          <p:nvPr/>
        </p:nvPicPr>
        <p:blipFill>
          <a:blip r:embed="rId3">
            <a:alphaModFix/>
          </a:blip>
          <a:stretch>
            <a:fillRect/>
          </a:stretch>
        </p:blipFill>
        <p:spPr>
          <a:xfrm>
            <a:off x="8066754" y="2510318"/>
            <a:ext cx="435819" cy="442700"/>
          </a:xfrm>
          <a:prstGeom prst="rect">
            <a:avLst/>
          </a:prstGeom>
          <a:noFill/>
          <a:ln>
            <a:noFill/>
          </a:ln>
        </p:spPr>
      </p:pic>
      <p:pic>
        <p:nvPicPr>
          <p:cNvPr id="267" name="Google Shape;267;p35"/>
          <p:cNvPicPr preferRelativeResize="0"/>
          <p:nvPr/>
        </p:nvPicPr>
        <p:blipFill>
          <a:blip r:embed="rId3">
            <a:alphaModFix/>
          </a:blip>
          <a:stretch>
            <a:fillRect/>
          </a:stretch>
        </p:blipFill>
        <p:spPr>
          <a:xfrm>
            <a:off x="8546060" y="2510318"/>
            <a:ext cx="435819" cy="44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 </a:t>
            </a:r>
            <a:r>
              <a:rPr lang="en"/>
              <a:t>Depth</a:t>
            </a:r>
            <a:endParaRPr/>
          </a:p>
        </p:txBody>
      </p:sp>
      <p:sp>
        <p:nvSpPr>
          <p:cNvPr id="273" name="Google Shape;273;p36"/>
          <p:cNvSpPr/>
          <p:nvPr/>
        </p:nvSpPr>
        <p:spPr>
          <a:xfrm>
            <a:off x="738604" y="1975504"/>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3600">
              <a:solidFill>
                <a:srgbClr val="38761D"/>
              </a:solidFill>
            </a:endParaRPr>
          </a:p>
        </p:txBody>
      </p:sp>
      <p:sp>
        <p:nvSpPr>
          <p:cNvPr id="274" name="Google Shape;274;p36"/>
          <p:cNvSpPr/>
          <p:nvPr/>
        </p:nvSpPr>
        <p:spPr>
          <a:xfrm>
            <a:off x="738604" y="2749641"/>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38761D"/>
                </a:solidFill>
              </a:rPr>
              <a:t>X</a:t>
            </a:r>
            <a:endParaRPr/>
          </a:p>
        </p:txBody>
      </p:sp>
      <p:sp>
        <p:nvSpPr>
          <p:cNvPr id="275" name="Google Shape;275;p36"/>
          <p:cNvSpPr/>
          <p:nvPr/>
        </p:nvSpPr>
        <p:spPr>
          <a:xfrm>
            <a:off x="1653365" y="1975504"/>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p:txBody>
      </p:sp>
      <p:sp>
        <p:nvSpPr>
          <p:cNvPr id="276" name="Google Shape;276;p36"/>
          <p:cNvSpPr/>
          <p:nvPr/>
        </p:nvSpPr>
        <p:spPr>
          <a:xfrm>
            <a:off x="1653365" y="2749641"/>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solidFill>
                <a:schemeClr val="dk1"/>
              </a:solidFill>
            </a:endParaRPr>
          </a:p>
        </p:txBody>
      </p:sp>
      <p:sp>
        <p:nvSpPr>
          <p:cNvPr id="277" name="Google Shape;277;p36"/>
          <p:cNvSpPr/>
          <p:nvPr/>
        </p:nvSpPr>
        <p:spPr>
          <a:xfrm>
            <a:off x="2568126" y="1975504"/>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300">
              <a:solidFill>
                <a:srgbClr val="38761D"/>
              </a:solidFill>
            </a:endParaRPr>
          </a:p>
        </p:txBody>
      </p:sp>
      <p:sp>
        <p:nvSpPr>
          <p:cNvPr id="278" name="Google Shape;278;p36"/>
          <p:cNvSpPr/>
          <p:nvPr/>
        </p:nvSpPr>
        <p:spPr>
          <a:xfrm>
            <a:off x="2568126" y="2749641"/>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9" name="Google Shape;279;p36"/>
          <p:cNvSpPr/>
          <p:nvPr/>
        </p:nvSpPr>
        <p:spPr>
          <a:xfrm>
            <a:off x="1653365" y="3517413"/>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p:txBody>
      </p:sp>
      <p:sp>
        <p:nvSpPr>
          <p:cNvPr id="280" name="Google Shape;280;p36"/>
          <p:cNvSpPr/>
          <p:nvPr/>
        </p:nvSpPr>
        <p:spPr>
          <a:xfrm>
            <a:off x="2568126" y="3517413"/>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281" name="Google Shape;281;p36"/>
          <p:cNvSpPr/>
          <p:nvPr/>
        </p:nvSpPr>
        <p:spPr>
          <a:xfrm>
            <a:off x="738604" y="3517413"/>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p>
        </p:txBody>
      </p:sp>
      <p:sp>
        <p:nvSpPr>
          <p:cNvPr id="282" name="Google Shape;282;p36"/>
          <p:cNvSpPr txBox="1"/>
          <p:nvPr/>
        </p:nvSpPr>
        <p:spPr>
          <a:xfrm>
            <a:off x="1155684" y="1371254"/>
            <a:ext cx="2045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CC0000"/>
                </a:solidFill>
              </a:rPr>
              <a:t>O's</a:t>
            </a:r>
            <a:r>
              <a:rPr lang="en" sz="2100">
                <a:solidFill>
                  <a:srgbClr val="CC0000"/>
                </a:solidFill>
              </a:rPr>
              <a:t> </a:t>
            </a:r>
            <a:r>
              <a:rPr lang="en" sz="2100">
                <a:latin typeface="Proxima Nova"/>
                <a:ea typeface="Proxima Nova"/>
                <a:cs typeface="Proxima Nova"/>
                <a:sym typeface="Proxima Nova"/>
              </a:rPr>
              <a:t>Turn</a:t>
            </a:r>
            <a:endParaRPr sz="200">
              <a:latin typeface="Proxima Nova"/>
              <a:ea typeface="Proxima Nova"/>
              <a:cs typeface="Proxima Nova"/>
              <a:sym typeface="Proxima Nova"/>
            </a:endParaRPr>
          </a:p>
        </p:txBody>
      </p:sp>
      <p:pic>
        <p:nvPicPr>
          <p:cNvPr id="283" name="Google Shape;283;p36"/>
          <p:cNvPicPr preferRelativeResize="0"/>
          <p:nvPr/>
        </p:nvPicPr>
        <p:blipFill>
          <a:blip r:embed="rId3">
            <a:alphaModFix/>
          </a:blip>
          <a:stretch>
            <a:fillRect/>
          </a:stretch>
        </p:blipFill>
        <p:spPr>
          <a:xfrm>
            <a:off x="5381255" y="1738159"/>
            <a:ext cx="561975" cy="552450"/>
          </a:xfrm>
          <a:prstGeom prst="rect">
            <a:avLst/>
          </a:prstGeom>
          <a:noFill/>
          <a:ln>
            <a:noFill/>
          </a:ln>
        </p:spPr>
      </p:pic>
      <p:pic>
        <p:nvPicPr>
          <p:cNvPr id="284" name="Google Shape;284;p36"/>
          <p:cNvPicPr preferRelativeResize="0"/>
          <p:nvPr/>
        </p:nvPicPr>
        <p:blipFill>
          <a:blip r:embed="rId3">
            <a:alphaModFix/>
          </a:blip>
          <a:stretch>
            <a:fillRect/>
          </a:stretch>
        </p:blipFill>
        <p:spPr>
          <a:xfrm>
            <a:off x="3988180" y="1738159"/>
            <a:ext cx="561975" cy="552450"/>
          </a:xfrm>
          <a:prstGeom prst="rect">
            <a:avLst/>
          </a:prstGeom>
          <a:noFill/>
          <a:ln>
            <a:noFill/>
          </a:ln>
        </p:spPr>
      </p:pic>
      <p:pic>
        <p:nvPicPr>
          <p:cNvPr id="285" name="Google Shape;285;p36"/>
          <p:cNvPicPr preferRelativeResize="0"/>
          <p:nvPr/>
        </p:nvPicPr>
        <p:blipFill>
          <a:blip r:embed="rId3">
            <a:alphaModFix/>
          </a:blip>
          <a:stretch>
            <a:fillRect/>
          </a:stretch>
        </p:blipFill>
        <p:spPr>
          <a:xfrm>
            <a:off x="7479355" y="1738159"/>
            <a:ext cx="561975" cy="552450"/>
          </a:xfrm>
          <a:prstGeom prst="rect">
            <a:avLst/>
          </a:prstGeom>
          <a:noFill/>
          <a:ln>
            <a:noFill/>
          </a:ln>
        </p:spPr>
      </p:pic>
      <p:pic>
        <p:nvPicPr>
          <p:cNvPr id="286" name="Google Shape;286;p36"/>
          <p:cNvPicPr preferRelativeResize="0"/>
          <p:nvPr/>
        </p:nvPicPr>
        <p:blipFill>
          <a:blip r:embed="rId3">
            <a:alphaModFix/>
          </a:blip>
          <a:stretch>
            <a:fillRect/>
          </a:stretch>
        </p:blipFill>
        <p:spPr>
          <a:xfrm>
            <a:off x="4701655" y="1738159"/>
            <a:ext cx="561975" cy="552450"/>
          </a:xfrm>
          <a:prstGeom prst="rect">
            <a:avLst/>
          </a:prstGeom>
          <a:noFill/>
          <a:ln>
            <a:noFill/>
          </a:ln>
        </p:spPr>
      </p:pic>
      <p:pic>
        <p:nvPicPr>
          <p:cNvPr id="287" name="Google Shape;287;p36"/>
          <p:cNvPicPr preferRelativeResize="0"/>
          <p:nvPr/>
        </p:nvPicPr>
        <p:blipFill>
          <a:blip r:embed="rId3">
            <a:alphaModFix/>
          </a:blip>
          <a:stretch>
            <a:fillRect/>
          </a:stretch>
        </p:blipFill>
        <p:spPr>
          <a:xfrm>
            <a:off x="4608825" y="2510318"/>
            <a:ext cx="435819" cy="442700"/>
          </a:xfrm>
          <a:prstGeom prst="rect">
            <a:avLst/>
          </a:prstGeom>
          <a:noFill/>
          <a:ln>
            <a:noFill/>
          </a:ln>
        </p:spPr>
      </p:pic>
      <p:pic>
        <p:nvPicPr>
          <p:cNvPr id="288" name="Google Shape;288;p36"/>
          <p:cNvPicPr preferRelativeResize="0"/>
          <p:nvPr/>
        </p:nvPicPr>
        <p:blipFill>
          <a:blip r:embed="rId3">
            <a:alphaModFix/>
          </a:blip>
          <a:stretch>
            <a:fillRect/>
          </a:stretch>
        </p:blipFill>
        <p:spPr>
          <a:xfrm>
            <a:off x="6770092" y="1738159"/>
            <a:ext cx="561975" cy="552450"/>
          </a:xfrm>
          <a:prstGeom prst="rect">
            <a:avLst/>
          </a:prstGeom>
          <a:noFill/>
          <a:ln>
            <a:noFill/>
          </a:ln>
        </p:spPr>
      </p:pic>
      <p:pic>
        <p:nvPicPr>
          <p:cNvPr id="289" name="Google Shape;289;p36"/>
          <p:cNvPicPr preferRelativeResize="0"/>
          <p:nvPr/>
        </p:nvPicPr>
        <p:blipFill>
          <a:blip r:embed="rId3">
            <a:alphaModFix/>
          </a:blip>
          <a:stretch>
            <a:fillRect/>
          </a:stretch>
        </p:blipFill>
        <p:spPr>
          <a:xfrm>
            <a:off x="3650204" y="2510318"/>
            <a:ext cx="435819" cy="442700"/>
          </a:xfrm>
          <a:prstGeom prst="rect">
            <a:avLst/>
          </a:prstGeom>
          <a:noFill/>
          <a:ln>
            <a:noFill/>
          </a:ln>
        </p:spPr>
      </p:pic>
      <p:pic>
        <p:nvPicPr>
          <p:cNvPr id="290" name="Google Shape;290;p36"/>
          <p:cNvPicPr preferRelativeResize="0"/>
          <p:nvPr/>
        </p:nvPicPr>
        <p:blipFill>
          <a:blip r:embed="rId3">
            <a:alphaModFix/>
          </a:blip>
          <a:stretch>
            <a:fillRect/>
          </a:stretch>
        </p:blipFill>
        <p:spPr>
          <a:xfrm>
            <a:off x="5088131" y="2510318"/>
            <a:ext cx="435819" cy="442700"/>
          </a:xfrm>
          <a:prstGeom prst="rect">
            <a:avLst/>
          </a:prstGeom>
          <a:noFill/>
          <a:ln>
            <a:noFill/>
          </a:ln>
        </p:spPr>
      </p:pic>
      <p:pic>
        <p:nvPicPr>
          <p:cNvPr id="291" name="Google Shape;291;p36"/>
          <p:cNvPicPr preferRelativeResize="0"/>
          <p:nvPr/>
        </p:nvPicPr>
        <p:blipFill>
          <a:blip r:embed="rId3">
            <a:alphaModFix/>
          </a:blip>
          <a:stretch>
            <a:fillRect/>
          </a:stretch>
        </p:blipFill>
        <p:spPr>
          <a:xfrm>
            <a:off x="8188605" y="1738159"/>
            <a:ext cx="561975" cy="552450"/>
          </a:xfrm>
          <a:prstGeom prst="rect">
            <a:avLst/>
          </a:prstGeom>
          <a:noFill/>
          <a:ln>
            <a:noFill/>
          </a:ln>
        </p:spPr>
      </p:pic>
      <p:pic>
        <p:nvPicPr>
          <p:cNvPr id="292" name="Google Shape;292;p36"/>
          <p:cNvPicPr preferRelativeResize="0"/>
          <p:nvPr/>
        </p:nvPicPr>
        <p:blipFill>
          <a:blip r:embed="rId3">
            <a:alphaModFix/>
          </a:blip>
          <a:stretch>
            <a:fillRect/>
          </a:stretch>
        </p:blipFill>
        <p:spPr>
          <a:xfrm>
            <a:off x="5567437" y="2510318"/>
            <a:ext cx="435819" cy="442700"/>
          </a:xfrm>
          <a:prstGeom prst="rect">
            <a:avLst/>
          </a:prstGeom>
          <a:noFill/>
          <a:ln>
            <a:noFill/>
          </a:ln>
        </p:spPr>
      </p:pic>
      <p:pic>
        <p:nvPicPr>
          <p:cNvPr id="293" name="Google Shape;293;p36"/>
          <p:cNvPicPr preferRelativeResize="0"/>
          <p:nvPr/>
        </p:nvPicPr>
        <p:blipFill>
          <a:blip r:embed="rId3">
            <a:alphaModFix/>
          </a:blip>
          <a:stretch>
            <a:fillRect/>
          </a:stretch>
        </p:blipFill>
        <p:spPr>
          <a:xfrm>
            <a:off x="6046742" y="2510318"/>
            <a:ext cx="435819" cy="442700"/>
          </a:xfrm>
          <a:prstGeom prst="rect">
            <a:avLst/>
          </a:prstGeom>
          <a:noFill/>
          <a:ln>
            <a:noFill/>
          </a:ln>
        </p:spPr>
      </p:pic>
      <p:pic>
        <p:nvPicPr>
          <p:cNvPr id="294" name="Google Shape;294;p36"/>
          <p:cNvPicPr preferRelativeResize="0"/>
          <p:nvPr/>
        </p:nvPicPr>
        <p:blipFill>
          <a:blip r:embed="rId3">
            <a:alphaModFix/>
          </a:blip>
          <a:stretch>
            <a:fillRect/>
          </a:stretch>
        </p:blipFill>
        <p:spPr>
          <a:xfrm>
            <a:off x="6526048" y="2510318"/>
            <a:ext cx="435819" cy="442700"/>
          </a:xfrm>
          <a:prstGeom prst="rect">
            <a:avLst/>
          </a:prstGeom>
          <a:noFill/>
          <a:ln>
            <a:noFill/>
          </a:ln>
        </p:spPr>
      </p:pic>
      <p:pic>
        <p:nvPicPr>
          <p:cNvPr id="295" name="Google Shape;295;p36"/>
          <p:cNvPicPr preferRelativeResize="0"/>
          <p:nvPr/>
        </p:nvPicPr>
        <p:blipFill>
          <a:blip r:embed="rId3">
            <a:alphaModFix/>
          </a:blip>
          <a:stretch>
            <a:fillRect/>
          </a:stretch>
        </p:blipFill>
        <p:spPr>
          <a:xfrm>
            <a:off x="7005354" y="2510318"/>
            <a:ext cx="435819" cy="442700"/>
          </a:xfrm>
          <a:prstGeom prst="rect">
            <a:avLst/>
          </a:prstGeom>
          <a:noFill/>
          <a:ln>
            <a:noFill/>
          </a:ln>
        </p:spPr>
      </p:pic>
      <p:pic>
        <p:nvPicPr>
          <p:cNvPr id="296" name="Google Shape;296;p36"/>
          <p:cNvPicPr preferRelativeResize="0"/>
          <p:nvPr/>
        </p:nvPicPr>
        <p:blipFill>
          <a:blip r:embed="rId3">
            <a:alphaModFix/>
          </a:blip>
          <a:stretch>
            <a:fillRect/>
          </a:stretch>
        </p:blipFill>
        <p:spPr>
          <a:xfrm>
            <a:off x="7536060" y="2510318"/>
            <a:ext cx="435819" cy="442700"/>
          </a:xfrm>
          <a:prstGeom prst="rect">
            <a:avLst/>
          </a:prstGeom>
          <a:noFill/>
          <a:ln>
            <a:noFill/>
          </a:ln>
        </p:spPr>
      </p:pic>
      <p:pic>
        <p:nvPicPr>
          <p:cNvPr id="297" name="Google Shape;297;p36"/>
          <p:cNvPicPr preferRelativeResize="0"/>
          <p:nvPr/>
        </p:nvPicPr>
        <p:blipFill>
          <a:blip r:embed="rId3">
            <a:alphaModFix/>
          </a:blip>
          <a:stretch>
            <a:fillRect/>
          </a:stretch>
        </p:blipFill>
        <p:spPr>
          <a:xfrm>
            <a:off x="6060842" y="1738159"/>
            <a:ext cx="561975" cy="552450"/>
          </a:xfrm>
          <a:prstGeom prst="rect">
            <a:avLst/>
          </a:prstGeom>
          <a:noFill/>
          <a:ln>
            <a:noFill/>
          </a:ln>
        </p:spPr>
      </p:pic>
      <p:pic>
        <p:nvPicPr>
          <p:cNvPr id="298" name="Google Shape;298;p36"/>
          <p:cNvPicPr preferRelativeResize="0"/>
          <p:nvPr/>
        </p:nvPicPr>
        <p:blipFill>
          <a:blip r:embed="rId3">
            <a:alphaModFix/>
          </a:blip>
          <a:stretch>
            <a:fillRect/>
          </a:stretch>
        </p:blipFill>
        <p:spPr>
          <a:xfrm>
            <a:off x="4129519" y="2510318"/>
            <a:ext cx="435819" cy="442700"/>
          </a:xfrm>
          <a:prstGeom prst="rect">
            <a:avLst/>
          </a:prstGeom>
          <a:noFill/>
          <a:ln>
            <a:noFill/>
          </a:ln>
        </p:spPr>
      </p:pic>
      <p:pic>
        <p:nvPicPr>
          <p:cNvPr id="299" name="Google Shape;299;p36"/>
          <p:cNvPicPr preferRelativeResize="0"/>
          <p:nvPr/>
        </p:nvPicPr>
        <p:blipFill>
          <a:blip r:embed="rId3">
            <a:alphaModFix/>
          </a:blip>
          <a:stretch>
            <a:fillRect/>
          </a:stretch>
        </p:blipFill>
        <p:spPr>
          <a:xfrm>
            <a:off x="8066754" y="2510318"/>
            <a:ext cx="435819" cy="442700"/>
          </a:xfrm>
          <a:prstGeom prst="rect">
            <a:avLst/>
          </a:prstGeom>
          <a:noFill/>
          <a:ln>
            <a:noFill/>
          </a:ln>
        </p:spPr>
      </p:pic>
      <p:pic>
        <p:nvPicPr>
          <p:cNvPr id="300" name="Google Shape;300;p36"/>
          <p:cNvPicPr preferRelativeResize="0"/>
          <p:nvPr/>
        </p:nvPicPr>
        <p:blipFill>
          <a:blip r:embed="rId3">
            <a:alphaModFix/>
          </a:blip>
          <a:stretch>
            <a:fillRect/>
          </a:stretch>
        </p:blipFill>
        <p:spPr>
          <a:xfrm>
            <a:off x="8546060" y="2510318"/>
            <a:ext cx="435819" cy="442700"/>
          </a:xfrm>
          <a:prstGeom prst="rect">
            <a:avLst/>
          </a:prstGeom>
          <a:noFill/>
          <a:ln>
            <a:noFill/>
          </a:ln>
        </p:spPr>
      </p:pic>
      <p:pic>
        <p:nvPicPr>
          <p:cNvPr id="301" name="Google Shape;301;p36"/>
          <p:cNvPicPr preferRelativeResize="0"/>
          <p:nvPr/>
        </p:nvPicPr>
        <p:blipFill>
          <a:blip r:embed="rId3">
            <a:alphaModFix/>
          </a:blip>
          <a:stretch>
            <a:fillRect/>
          </a:stretch>
        </p:blipFill>
        <p:spPr>
          <a:xfrm>
            <a:off x="4321432" y="3172731"/>
            <a:ext cx="305161" cy="307075"/>
          </a:xfrm>
          <a:prstGeom prst="rect">
            <a:avLst/>
          </a:prstGeom>
          <a:noFill/>
          <a:ln>
            <a:noFill/>
          </a:ln>
        </p:spPr>
      </p:pic>
      <p:pic>
        <p:nvPicPr>
          <p:cNvPr id="302" name="Google Shape;302;p36"/>
          <p:cNvPicPr preferRelativeResize="0"/>
          <p:nvPr/>
        </p:nvPicPr>
        <p:blipFill>
          <a:blip r:embed="rId3">
            <a:alphaModFix/>
          </a:blip>
          <a:stretch>
            <a:fillRect/>
          </a:stretch>
        </p:blipFill>
        <p:spPr>
          <a:xfrm>
            <a:off x="3650204" y="3172731"/>
            <a:ext cx="305161" cy="307075"/>
          </a:xfrm>
          <a:prstGeom prst="rect">
            <a:avLst/>
          </a:prstGeom>
          <a:noFill/>
          <a:ln>
            <a:noFill/>
          </a:ln>
        </p:spPr>
      </p:pic>
      <p:pic>
        <p:nvPicPr>
          <p:cNvPr id="303" name="Google Shape;303;p36"/>
          <p:cNvPicPr preferRelativeResize="0"/>
          <p:nvPr/>
        </p:nvPicPr>
        <p:blipFill>
          <a:blip r:embed="rId3">
            <a:alphaModFix/>
          </a:blip>
          <a:stretch>
            <a:fillRect/>
          </a:stretch>
        </p:blipFill>
        <p:spPr>
          <a:xfrm>
            <a:off x="4657043" y="3172731"/>
            <a:ext cx="305161" cy="307075"/>
          </a:xfrm>
          <a:prstGeom prst="rect">
            <a:avLst/>
          </a:prstGeom>
          <a:noFill/>
          <a:ln>
            <a:noFill/>
          </a:ln>
        </p:spPr>
      </p:pic>
      <p:pic>
        <p:nvPicPr>
          <p:cNvPr id="304" name="Google Shape;304;p36"/>
          <p:cNvPicPr preferRelativeResize="0"/>
          <p:nvPr/>
        </p:nvPicPr>
        <p:blipFill>
          <a:blip r:embed="rId3">
            <a:alphaModFix/>
          </a:blip>
          <a:stretch>
            <a:fillRect/>
          </a:stretch>
        </p:blipFill>
        <p:spPr>
          <a:xfrm>
            <a:off x="4992654" y="3172731"/>
            <a:ext cx="305161" cy="307075"/>
          </a:xfrm>
          <a:prstGeom prst="rect">
            <a:avLst/>
          </a:prstGeom>
          <a:noFill/>
          <a:ln>
            <a:noFill/>
          </a:ln>
        </p:spPr>
      </p:pic>
      <p:pic>
        <p:nvPicPr>
          <p:cNvPr id="305" name="Google Shape;305;p36"/>
          <p:cNvPicPr preferRelativeResize="0"/>
          <p:nvPr/>
        </p:nvPicPr>
        <p:blipFill>
          <a:blip r:embed="rId3">
            <a:alphaModFix/>
          </a:blip>
          <a:stretch>
            <a:fillRect/>
          </a:stretch>
        </p:blipFill>
        <p:spPr>
          <a:xfrm>
            <a:off x="5328265" y="3172731"/>
            <a:ext cx="305161" cy="307075"/>
          </a:xfrm>
          <a:prstGeom prst="rect">
            <a:avLst/>
          </a:prstGeom>
          <a:noFill/>
          <a:ln>
            <a:noFill/>
          </a:ln>
        </p:spPr>
      </p:pic>
      <p:pic>
        <p:nvPicPr>
          <p:cNvPr id="306" name="Google Shape;306;p36"/>
          <p:cNvPicPr preferRelativeResize="0"/>
          <p:nvPr/>
        </p:nvPicPr>
        <p:blipFill>
          <a:blip r:embed="rId3">
            <a:alphaModFix/>
          </a:blip>
          <a:stretch>
            <a:fillRect/>
          </a:stretch>
        </p:blipFill>
        <p:spPr>
          <a:xfrm>
            <a:off x="5663876" y="3172731"/>
            <a:ext cx="305161" cy="307075"/>
          </a:xfrm>
          <a:prstGeom prst="rect">
            <a:avLst/>
          </a:prstGeom>
          <a:noFill/>
          <a:ln>
            <a:noFill/>
          </a:ln>
        </p:spPr>
      </p:pic>
      <p:pic>
        <p:nvPicPr>
          <p:cNvPr id="307" name="Google Shape;307;p36"/>
          <p:cNvPicPr preferRelativeResize="0"/>
          <p:nvPr/>
        </p:nvPicPr>
        <p:blipFill>
          <a:blip r:embed="rId3">
            <a:alphaModFix/>
          </a:blip>
          <a:stretch>
            <a:fillRect/>
          </a:stretch>
        </p:blipFill>
        <p:spPr>
          <a:xfrm>
            <a:off x="5999487" y="3172731"/>
            <a:ext cx="305161" cy="307075"/>
          </a:xfrm>
          <a:prstGeom prst="rect">
            <a:avLst/>
          </a:prstGeom>
          <a:noFill/>
          <a:ln>
            <a:noFill/>
          </a:ln>
        </p:spPr>
      </p:pic>
      <p:pic>
        <p:nvPicPr>
          <p:cNvPr id="308" name="Google Shape;308;p36"/>
          <p:cNvPicPr preferRelativeResize="0"/>
          <p:nvPr/>
        </p:nvPicPr>
        <p:blipFill>
          <a:blip r:embed="rId3">
            <a:alphaModFix/>
          </a:blip>
          <a:stretch>
            <a:fillRect/>
          </a:stretch>
        </p:blipFill>
        <p:spPr>
          <a:xfrm>
            <a:off x="6371088" y="3172731"/>
            <a:ext cx="305161" cy="307075"/>
          </a:xfrm>
          <a:prstGeom prst="rect">
            <a:avLst/>
          </a:prstGeom>
          <a:noFill/>
          <a:ln>
            <a:noFill/>
          </a:ln>
        </p:spPr>
      </p:pic>
      <p:pic>
        <p:nvPicPr>
          <p:cNvPr id="309" name="Google Shape;309;p36"/>
          <p:cNvPicPr preferRelativeResize="0"/>
          <p:nvPr/>
        </p:nvPicPr>
        <p:blipFill>
          <a:blip r:embed="rId3">
            <a:alphaModFix/>
          </a:blip>
          <a:stretch>
            <a:fillRect/>
          </a:stretch>
        </p:blipFill>
        <p:spPr>
          <a:xfrm>
            <a:off x="3985821" y="3172731"/>
            <a:ext cx="305161" cy="307075"/>
          </a:xfrm>
          <a:prstGeom prst="rect">
            <a:avLst/>
          </a:prstGeom>
          <a:noFill/>
          <a:ln>
            <a:noFill/>
          </a:ln>
        </p:spPr>
      </p:pic>
      <p:pic>
        <p:nvPicPr>
          <p:cNvPr id="310" name="Google Shape;310;p36"/>
          <p:cNvPicPr preferRelativeResize="0"/>
          <p:nvPr/>
        </p:nvPicPr>
        <p:blipFill>
          <a:blip r:embed="rId3">
            <a:alphaModFix/>
          </a:blip>
          <a:stretch>
            <a:fillRect/>
          </a:stretch>
        </p:blipFill>
        <p:spPr>
          <a:xfrm>
            <a:off x="6742681" y="3172731"/>
            <a:ext cx="305161" cy="307075"/>
          </a:xfrm>
          <a:prstGeom prst="rect">
            <a:avLst/>
          </a:prstGeom>
          <a:noFill/>
          <a:ln>
            <a:noFill/>
          </a:ln>
        </p:spPr>
      </p:pic>
      <p:pic>
        <p:nvPicPr>
          <p:cNvPr id="311" name="Google Shape;311;p36"/>
          <p:cNvPicPr preferRelativeResize="0"/>
          <p:nvPr/>
        </p:nvPicPr>
        <p:blipFill>
          <a:blip r:embed="rId3">
            <a:alphaModFix/>
          </a:blip>
          <a:stretch>
            <a:fillRect/>
          </a:stretch>
        </p:blipFill>
        <p:spPr>
          <a:xfrm>
            <a:off x="7078292" y="3172731"/>
            <a:ext cx="305161" cy="307075"/>
          </a:xfrm>
          <a:prstGeom prst="rect">
            <a:avLst/>
          </a:prstGeom>
          <a:noFill/>
          <a:ln>
            <a:noFill/>
          </a:ln>
        </p:spPr>
      </p:pic>
      <p:pic>
        <p:nvPicPr>
          <p:cNvPr id="312" name="Google Shape;312;p36"/>
          <p:cNvPicPr preferRelativeResize="0"/>
          <p:nvPr/>
        </p:nvPicPr>
        <p:blipFill>
          <a:blip r:embed="rId3">
            <a:alphaModFix/>
          </a:blip>
          <a:stretch>
            <a:fillRect/>
          </a:stretch>
        </p:blipFill>
        <p:spPr>
          <a:xfrm>
            <a:off x="7413901" y="3172731"/>
            <a:ext cx="305161" cy="307075"/>
          </a:xfrm>
          <a:prstGeom prst="rect">
            <a:avLst/>
          </a:prstGeom>
          <a:noFill/>
          <a:ln>
            <a:noFill/>
          </a:ln>
        </p:spPr>
      </p:pic>
      <p:pic>
        <p:nvPicPr>
          <p:cNvPr id="313" name="Google Shape;313;p36"/>
          <p:cNvPicPr preferRelativeResize="0"/>
          <p:nvPr/>
        </p:nvPicPr>
        <p:blipFill>
          <a:blip r:embed="rId3">
            <a:alphaModFix/>
          </a:blip>
          <a:stretch>
            <a:fillRect/>
          </a:stretch>
        </p:blipFill>
        <p:spPr>
          <a:xfrm>
            <a:off x="7749512" y="3172731"/>
            <a:ext cx="305161" cy="307075"/>
          </a:xfrm>
          <a:prstGeom prst="rect">
            <a:avLst/>
          </a:prstGeom>
          <a:noFill/>
          <a:ln>
            <a:noFill/>
          </a:ln>
        </p:spPr>
      </p:pic>
      <p:pic>
        <p:nvPicPr>
          <p:cNvPr id="314" name="Google Shape;314;p36"/>
          <p:cNvPicPr preferRelativeResize="0"/>
          <p:nvPr/>
        </p:nvPicPr>
        <p:blipFill>
          <a:blip r:embed="rId3">
            <a:alphaModFix/>
          </a:blip>
          <a:stretch>
            <a:fillRect/>
          </a:stretch>
        </p:blipFill>
        <p:spPr>
          <a:xfrm>
            <a:off x="8121113" y="3172731"/>
            <a:ext cx="305161" cy="307075"/>
          </a:xfrm>
          <a:prstGeom prst="rect">
            <a:avLst/>
          </a:prstGeom>
          <a:noFill/>
          <a:ln>
            <a:noFill/>
          </a:ln>
        </p:spPr>
      </p:pic>
      <p:pic>
        <p:nvPicPr>
          <p:cNvPr id="315" name="Google Shape;315;p36"/>
          <p:cNvPicPr preferRelativeResize="0"/>
          <p:nvPr/>
        </p:nvPicPr>
        <p:blipFill>
          <a:blip r:embed="rId3">
            <a:alphaModFix/>
          </a:blip>
          <a:stretch>
            <a:fillRect/>
          </a:stretch>
        </p:blipFill>
        <p:spPr>
          <a:xfrm>
            <a:off x="8492706" y="3172731"/>
            <a:ext cx="305161" cy="307075"/>
          </a:xfrm>
          <a:prstGeom prst="rect">
            <a:avLst/>
          </a:prstGeom>
          <a:noFill/>
          <a:ln>
            <a:noFill/>
          </a:ln>
        </p:spPr>
      </p:pic>
      <p:pic>
        <p:nvPicPr>
          <p:cNvPr id="316" name="Google Shape;316;p36"/>
          <p:cNvPicPr preferRelativeResize="0"/>
          <p:nvPr/>
        </p:nvPicPr>
        <p:blipFill>
          <a:blip r:embed="rId3">
            <a:alphaModFix/>
          </a:blip>
          <a:stretch>
            <a:fillRect/>
          </a:stretch>
        </p:blipFill>
        <p:spPr>
          <a:xfrm>
            <a:off x="8828317" y="3172731"/>
            <a:ext cx="305161" cy="307075"/>
          </a:xfrm>
          <a:prstGeom prst="rect">
            <a:avLst/>
          </a:prstGeom>
          <a:noFill/>
          <a:ln>
            <a:noFill/>
          </a:ln>
        </p:spPr>
      </p:pic>
      <p:pic>
        <p:nvPicPr>
          <p:cNvPr id="317" name="Google Shape;317;p36"/>
          <p:cNvPicPr preferRelativeResize="0"/>
          <p:nvPr/>
        </p:nvPicPr>
        <p:blipFill>
          <a:blip r:embed="rId3">
            <a:alphaModFix/>
          </a:blip>
          <a:stretch>
            <a:fillRect/>
          </a:stretch>
        </p:blipFill>
        <p:spPr>
          <a:xfrm>
            <a:off x="4079928" y="3701956"/>
            <a:ext cx="233590" cy="228450"/>
          </a:xfrm>
          <a:prstGeom prst="rect">
            <a:avLst/>
          </a:prstGeom>
          <a:noFill/>
          <a:ln>
            <a:noFill/>
          </a:ln>
        </p:spPr>
      </p:pic>
      <p:pic>
        <p:nvPicPr>
          <p:cNvPr id="318" name="Google Shape;318;p36"/>
          <p:cNvPicPr preferRelativeResize="0"/>
          <p:nvPr/>
        </p:nvPicPr>
        <p:blipFill>
          <a:blip r:embed="rId3">
            <a:alphaModFix/>
          </a:blip>
          <a:stretch>
            <a:fillRect/>
          </a:stretch>
        </p:blipFill>
        <p:spPr>
          <a:xfrm>
            <a:off x="3566127" y="3701956"/>
            <a:ext cx="233590" cy="228450"/>
          </a:xfrm>
          <a:prstGeom prst="rect">
            <a:avLst/>
          </a:prstGeom>
          <a:noFill/>
          <a:ln>
            <a:noFill/>
          </a:ln>
        </p:spPr>
      </p:pic>
      <p:pic>
        <p:nvPicPr>
          <p:cNvPr id="319" name="Google Shape;319;p36"/>
          <p:cNvPicPr preferRelativeResize="0"/>
          <p:nvPr/>
        </p:nvPicPr>
        <p:blipFill>
          <a:blip r:embed="rId3">
            <a:alphaModFix/>
          </a:blip>
          <a:stretch>
            <a:fillRect/>
          </a:stretch>
        </p:blipFill>
        <p:spPr>
          <a:xfrm>
            <a:off x="4336826" y="3701956"/>
            <a:ext cx="233590" cy="228450"/>
          </a:xfrm>
          <a:prstGeom prst="rect">
            <a:avLst/>
          </a:prstGeom>
          <a:noFill/>
          <a:ln>
            <a:noFill/>
          </a:ln>
        </p:spPr>
      </p:pic>
      <p:pic>
        <p:nvPicPr>
          <p:cNvPr id="320" name="Google Shape;320;p36"/>
          <p:cNvPicPr preferRelativeResize="0"/>
          <p:nvPr/>
        </p:nvPicPr>
        <p:blipFill>
          <a:blip r:embed="rId3">
            <a:alphaModFix/>
          </a:blip>
          <a:stretch>
            <a:fillRect/>
          </a:stretch>
        </p:blipFill>
        <p:spPr>
          <a:xfrm>
            <a:off x="4593724" y="3701956"/>
            <a:ext cx="233590" cy="228450"/>
          </a:xfrm>
          <a:prstGeom prst="rect">
            <a:avLst/>
          </a:prstGeom>
          <a:noFill/>
          <a:ln>
            <a:noFill/>
          </a:ln>
        </p:spPr>
      </p:pic>
      <p:pic>
        <p:nvPicPr>
          <p:cNvPr id="321" name="Google Shape;321;p36"/>
          <p:cNvPicPr preferRelativeResize="0"/>
          <p:nvPr/>
        </p:nvPicPr>
        <p:blipFill>
          <a:blip r:embed="rId3">
            <a:alphaModFix/>
          </a:blip>
          <a:stretch>
            <a:fillRect/>
          </a:stretch>
        </p:blipFill>
        <p:spPr>
          <a:xfrm>
            <a:off x="4850622" y="3701956"/>
            <a:ext cx="233590" cy="228450"/>
          </a:xfrm>
          <a:prstGeom prst="rect">
            <a:avLst/>
          </a:prstGeom>
          <a:noFill/>
          <a:ln>
            <a:noFill/>
          </a:ln>
        </p:spPr>
      </p:pic>
      <p:pic>
        <p:nvPicPr>
          <p:cNvPr id="322" name="Google Shape;322;p36"/>
          <p:cNvPicPr preferRelativeResize="0"/>
          <p:nvPr/>
        </p:nvPicPr>
        <p:blipFill>
          <a:blip r:embed="rId3">
            <a:alphaModFix/>
          </a:blip>
          <a:stretch>
            <a:fillRect/>
          </a:stretch>
        </p:blipFill>
        <p:spPr>
          <a:xfrm>
            <a:off x="5107520" y="3701956"/>
            <a:ext cx="233590" cy="228450"/>
          </a:xfrm>
          <a:prstGeom prst="rect">
            <a:avLst/>
          </a:prstGeom>
          <a:noFill/>
          <a:ln>
            <a:noFill/>
          </a:ln>
        </p:spPr>
      </p:pic>
      <p:pic>
        <p:nvPicPr>
          <p:cNvPr id="323" name="Google Shape;323;p36"/>
          <p:cNvPicPr preferRelativeResize="0"/>
          <p:nvPr/>
        </p:nvPicPr>
        <p:blipFill>
          <a:blip r:embed="rId3">
            <a:alphaModFix/>
          </a:blip>
          <a:stretch>
            <a:fillRect/>
          </a:stretch>
        </p:blipFill>
        <p:spPr>
          <a:xfrm>
            <a:off x="5364419" y="3701956"/>
            <a:ext cx="233590" cy="228450"/>
          </a:xfrm>
          <a:prstGeom prst="rect">
            <a:avLst/>
          </a:prstGeom>
          <a:noFill/>
          <a:ln>
            <a:noFill/>
          </a:ln>
        </p:spPr>
      </p:pic>
      <p:pic>
        <p:nvPicPr>
          <p:cNvPr id="324" name="Google Shape;324;p36"/>
          <p:cNvPicPr preferRelativeResize="0"/>
          <p:nvPr/>
        </p:nvPicPr>
        <p:blipFill>
          <a:blip r:embed="rId3">
            <a:alphaModFix/>
          </a:blip>
          <a:stretch>
            <a:fillRect/>
          </a:stretch>
        </p:blipFill>
        <p:spPr>
          <a:xfrm>
            <a:off x="5648866" y="3701956"/>
            <a:ext cx="233590" cy="228450"/>
          </a:xfrm>
          <a:prstGeom prst="rect">
            <a:avLst/>
          </a:prstGeom>
          <a:noFill/>
          <a:ln>
            <a:noFill/>
          </a:ln>
        </p:spPr>
      </p:pic>
      <p:pic>
        <p:nvPicPr>
          <p:cNvPr id="325" name="Google Shape;325;p36"/>
          <p:cNvPicPr preferRelativeResize="0"/>
          <p:nvPr/>
        </p:nvPicPr>
        <p:blipFill>
          <a:blip r:embed="rId3">
            <a:alphaModFix/>
          </a:blip>
          <a:stretch>
            <a:fillRect/>
          </a:stretch>
        </p:blipFill>
        <p:spPr>
          <a:xfrm>
            <a:off x="3823030" y="3701956"/>
            <a:ext cx="233590" cy="228450"/>
          </a:xfrm>
          <a:prstGeom prst="rect">
            <a:avLst/>
          </a:prstGeom>
          <a:noFill/>
          <a:ln>
            <a:noFill/>
          </a:ln>
        </p:spPr>
      </p:pic>
      <p:pic>
        <p:nvPicPr>
          <p:cNvPr id="326" name="Google Shape;326;p36"/>
          <p:cNvPicPr preferRelativeResize="0"/>
          <p:nvPr/>
        </p:nvPicPr>
        <p:blipFill>
          <a:blip r:embed="rId3">
            <a:alphaModFix/>
          </a:blip>
          <a:stretch>
            <a:fillRect/>
          </a:stretch>
        </p:blipFill>
        <p:spPr>
          <a:xfrm>
            <a:off x="5933307" y="3701956"/>
            <a:ext cx="233590" cy="228450"/>
          </a:xfrm>
          <a:prstGeom prst="rect">
            <a:avLst/>
          </a:prstGeom>
          <a:noFill/>
          <a:ln>
            <a:noFill/>
          </a:ln>
        </p:spPr>
      </p:pic>
      <p:pic>
        <p:nvPicPr>
          <p:cNvPr id="327" name="Google Shape;327;p36"/>
          <p:cNvPicPr preferRelativeResize="0"/>
          <p:nvPr/>
        </p:nvPicPr>
        <p:blipFill>
          <a:blip r:embed="rId3">
            <a:alphaModFix/>
          </a:blip>
          <a:stretch>
            <a:fillRect/>
          </a:stretch>
        </p:blipFill>
        <p:spPr>
          <a:xfrm>
            <a:off x="6190205" y="3701956"/>
            <a:ext cx="233590" cy="228450"/>
          </a:xfrm>
          <a:prstGeom prst="rect">
            <a:avLst/>
          </a:prstGeom>
          <a:noFill/>
          <a:ln>
            <a:noFill/>
          </a:ln>
        </p:spPr>
      </p:pic>
      <p:pic>
        <p:nvPicPr>
          <p:cNvPr id="328" name="Google Shape;328;p36"/>
          <p:cNvPicPr preferRelativeResize="0"/>
          <p:nvPr/>
        </p:nvPicPr>
        <p:blipFill>
          <a:blip r:embed="rId3">
            <a:alphaModFix/>
          </a:blip>
          <a:stretch>
            <a:fillRect/>
          </a:stretch>
        </p:blipFill>
        <p:spPr>
          <a:xfrm>
            <a:off x="6447102" y="3701956"/>
            <a:ext cx="233590" cy="228450"/>
          </a:xfrm>
          <a:prstGeom prst="rect">
            <a:avLst/>
          </a:prstGeom>
          <a:noFill/>
          <a:ln>
            <a:noFill/>
          </a:ln>
        </p:spPr>
      </p:pic>
      <p:pic>
        <p:nvPicPr>
          <p:cNvPr id="329" name="Google Shape;329;p36"/>
          <p:cNvPicPr preferRelativeResize="0"/>
          <p:nvPr/>
        </p:nvPicPr>
        <p:blipFill>
          <a:blip r:embed="rId3">
            <a:alphaModFix/>
          </a:blip>
          <a:stretch>
            <a:fillRect/>
          </a:stretch>
        </p:blipFill>
        <p:spPr>
          <a:xfrm>
            <a:off x="6704000" y="3701956"/>
            <a:ext cx="233590" cy="228450"/>
          </a:xfrm>
          <a:prstGeom prst="rect">
            <a:avLst/>
          </a:prstGeom>
          <a:noFill/>
          <a:ln>
            <a:noFill/>
          </a:ln>
        </p:spPr>
      </p:pic>
      <p:pic>
        <p:nvPicPr>
          <p:cNvPr id="330" name="Google Shape;330;p36"/>
          <p:cNvPicPr preferRelativeResize="0"/>
          <p:nvPr/>
        </p:nvPicPr>
        <p:blipFill>
          <a:blip r:embed="rId3">
            <a:alphaModFix/>
          </a:blip>
          <a:stretch>
            <a:fillRect/>
          </a:stretch>
        </p:blipFill>
        <p:spPr>
          <a:xfrm>
            <a:off x="6988447" y="3701956"/>
            <a:ext cx="233590" cy="228450"/>
          </a:xfrm>
          <a:prstGeom prst="rect">
            <a:avLst/>
          </a:prstGeom>
          <a:noFill/>
          <a:ln>
            <a:noFill/>
          </a:ln>
        </p:spPr>
      </p:pic>
      <p:pic>
        <p:nvPicPr>
          <p:cNvPr id="331" name="Google Shape;331;p36"/>
          <p:cNvPicPr preferRelativeResize="0"/>
          <p:nvPr/>
        </p:nvPicPr>
        <p:blipFill>
          <a:blip r:embed="rId3">
            <a:alphaModFix/>
          </a:blip>
          <a:stretch>
            <a:fillRect/>
          </a:stretch>
        </p:blipFill>
        <p:spPr>
          <a:xfrm>
            <a:off x="7272889" y="3701956"/>
            <a:ext cx="233590" cy="228450"/>
          </a:xfrm>
          <a:prstGeom prst="rect">
            <a:avLst/>
          </a:prstGeom>
          <a:noFill/>
          <a:ln>
            <a:noFill/>
          </a:ln>
        </p:spPr>
      </p:pic>
      <p:pic>
        <p:nvPicPr>
          <p:cNvPr id="332" name="Google Shape;332;p36"/>
          <p:cNvPicPr preferRelativeResize="0"/>
          <p:nvPr/>
        </p:nvPicPr>
        <p:blipFill>
          <a:blip r:embed="rId3">
            <a:alphaModFix/>
          </a:blip>
          <a:stretch>
            <a:fillRect/>
          </a:stretch>
        </p:blipFill>
        <p:spPr>
          <a:xfrm>
            <a:off x="7529787" y="3701956"/>
            <a:ext cx="233590" cy="228450"/>
          </a:xfrm>
          <a:prstGeom prst="rect">
            <a:avLst/>
          </a:prstGeom>
          <a:noFill/>
          <a:ln>
            <a:noFill/>
          </a:ln>
        </p:spPr>
      </p:pic>
      <p:pic>
        <p:nvPicPr>
          <p:cNvPr id="333" name="Google Shape;333;p36"/>
          <p:cNvPicPr preferRelativeResize="0"/>
          <p:nvPr/>
        </p:nvPicPr>
        <p:blipFill>
          <a:blip r:embed="rId3">
            <a:alphaModFix/>
          </a:blip>
          <a:stretch>
            <a:fillRect/>
          </a:stretch>
        </p:blipFill>
        <p:spPr>
          <a:xfrm>
            <a:off x="7824257" y="3699531"/>
            <a:ext cx="233590" cy="228450"/>
          </a:xfrm>
          <a:prstGeom prst="rect">
            <a:avLst/>
          </a:prstGeom>
          <a:noFill/>
          <a:ln>
            <a:noFill/>
          </a:ln>
        </p:spPr>
      </p:pic>
      <p:pic>
        <p:nvPicPr>
          <p:cNvPr id="334" name="Google Shape;334;p36"/>
          <p:cNvPicPr preferRelativeResize="0"/>
          <p:nvPr/>
        </p:nvPicPr>
        <p:blipFill>
          <a:blip r:embed="rId3">
            <a:alphaModFix/>
          </a:blip>
          <a:stretch>
            <a:fillRect/>
          </a:stretch>
        </p:blipFill>
        <p:spPr>
          <a:xfrm>
            <a:off x="8081155" y="3699531"/>
            <a:ext cx="233590" cy="228450"/>
          </a:xfrm>
          <a:prstGeom prst="rect">
            <a:avLst/>
          </a:prstGeom>
          <a:noFill/>
          <a:ln>
            <a:noFill/>
          </a:ln>
        </p:spPr>
      </p:pic>
      <p:pic>
        <p:nvPicPr>
          <p:cNvPr id="335" name="Google Shape;335;p36"/>
          <p:cNvPicPr preferRelativeResize="0"/>
          <p:nvPr/>
        </p:nvPicPr>
        <p:blipFill>
          <a:blip r:embed="rId3">
            <a:alphaModFix/>
          </a:blip>
          <a:stretch>
            <a:fillRect/>
          </a:stretch>
        </p:blipFill>
        <p:spPr>
          <a:xfrm>
            <a:off x="8333140" y="3699531"/>
            <a:ext cx="233590" cy="228450"/>
          </a:xfrm>
          <a:prstGeom prst="rect">
            <a:avLst/>
          </a:prstGeom>
          <a:noFill/>
          <a:ln>
            <a:noFill/>
          </a:ln>
        </p:spPr>
      </p:pic>
      <p:pic>
        <p:nvPicPr>
          <p:cNvPr id="336" name="Google Shape;336;p36"/>
          <p:cNvPicPr preferRelativeResize="0"/>
          <p:nvPr/>
        </p:nvPicPr>
        <p:blipFill>
          <a:blip r:embed="rId3">
            <a:alphaModFix/>
          </a:blip>
          <a:stretch>
            <a:fillRect/>
          </a:stretch>
        </p:blipFill>
        <p:spPr>
          <a:xfrm>
            <a:off x="8600086" y="3699531"/>
            <a:ext cx="233590" cy="228450"/>
          </a:xfrm>
          <a:prstGeom prst="rect">
            <a:avLst/>
          </a:prstGeom>
          <a:noFill/>
          <a:ln>
            <a:noFill/>
          </a:ln>
        </p:spPr>
      </p:pic>
      <p:pic>
        <p:nvPicPr>
          <p:cNvPr id="337" name="Google Shape;337;p36"/>
          <p:cNvPicPr preferRelativeResize="0"/>
          <p:nvPr/>
        </p:nvPicPr>
        <p:blipFill>
          <a:blip r:embed="rId3">
            <a:alphaModFix/>
          </a:blip>
          <a:stretch>
            <a:fillRect/>
          </a:stretch>
        </p:blipFill>
        <p:spPr>
          <a:xfrm>
            <a:off x="8865732" y="3699531"/>
            <a:ext cx="233590" cy="228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 Depth</a:t>
            </a:r>
            <a:endParaRPr/>
          </a:p>
        </p:txBody>
      </p:sp>
      <p:pic>
        <p:nvPicPr>
          <p:cNvPr id="343" name="Google Shape;343;p37"/>
          <p:cNvPicPr preferRelativeResize="0"/>
          <p:nvPr/>
        </p:nvPicPr>
        <p:blipFill>
          <a:blip r:embed="rId3">
            <a:alphaModFix/>
          </a:blip>
          <a:stretch>
            <a:fillRect/>
          </a:stretch>
        </p:blipFill>
        <p:spPr>
          <a:xfrm>
            <a:off x="5381255" y="1738159"/>
            <a:ext cx="561975" cy="552450"/>
          </a:xfrm>
          <a:prstGeom prst="rect">
            <a:avLst/>
          </a:prstGeom>
          <a:noFill/>
          <a:ln>
            <a:noFill/>
          </a:ln>
        </p:spPr>
      </p:pic>
      <p:pic>
        <p:nvPicPr>
          <p:cNvPr id="344" name="Google Shape;344;p37"/>
          <p:cNvPicPr preferRelativeResize="0"/>
          <p:nvPr/>
        </p:nvPicPr>
        <p:blipFill>
          <a:blip r:embed="rId3">
            <a:alphaModFix/>
          </a:blip>
          <a:stretch>
            <a:fillRect/>
          </a:stretch>
        </p:blipFill>
        <p:spPr>
          <a:xfrm>
            <a:off x="3988180" y="1738159"/>
            <a:ext cx="561975" cy="552450"/>
          </a:xfrm>
          <a:prstGeom prst="rect">
            <a:avLst/>
          </a:prstGeom>
          <a:noFill/>
          <a:ln>
            <a:noFill/>
          </a:ln>
        </p:spPr>
      </p:pic>
      <p:pic>
        <p:nvPicPr>
          <p:cNvPr id="345" name="Google Shape;345;p37"/>
          <p:cNvPicPr preferRelativeResize="0"/>
          <p:nvPr/>
        </p:nvPicPr>
        <p:blipFill>
          <a:blip r:embed="rId3">
            <a:alphaModFix/>
          </a:blip>
          <a:stretch>
            <a:fillRect/>
          </a:stretch>
        </p:blipFill>
        <p:spPr>
          <a:xfrm>
            <a:off x="7479355" y="1738159"/>
            <a:ext cx="561975" cy="552450"/>
          </a:xfrm>
          <a:prstGeom prst="rect">
            <a:avLst/>
          </a:prstGeom>
          <a:noFill/>
          <a:ln>
            <a:noFill/>
          </a:ln>
        </p:spPr>
      </p:pic>
      <p:pic>
        <p:nvPicPr>
          <p:cNvPr id="346" name="Google Shape;346;p37"/>
          <p:cNvPicPr preferRelativeResize="0"/>
          <p:nvPr/>
        </p:nvPicPr>
        <p:blipFill>
          <a:blip r:embed="rId3">
            <a:alphaModFix/>
          </a:blip>
          <a:stretch>
            <a:fillRect/>
          </a:stretch>
        </p:blipFill>
        <p:spPr>
          <a:xfrm>
            <a:off x="4701655" y="1738159"/>
            <a:ext cx="561975" cy="552450"/>
          </a:xfrm>
          <a:prstGeom prst="rect">
            <a:avLst/>
          </a:prstGeom>
          <a:noFill/>
          <a:ln>
            <a:noFill/>
          </a:ln>
        </p:spPr>
      </p:pic>
      <p:pic>
        <p:nvPicPr>
          <p:cNvPr id="347" name="Google Shape;347;p37"/>
          <p:cNvPicPr preferRelativeResize="0"/>
          <p:nvPr/>
        </p:nvPicPr>
        <p:blipFill>
          <a:blip r:embed="rId3">
            <a:alphaModFix/>
          </a:blip>
          <a:stretch>
            <a:fillRect/>
          </a:stretch>
        </p:blipFill>
        <p:spPr>
          <a:xfrm>
            <a:off x="4608825" y="2510318"/>
            <a:ext cx="435819" cy="442700"/>
          </a:xfrm>
          <a:prstGeom prst="rect">
            <a:avLst/>
          </a:prstGeom>
          <a:noFill/>
          <a:ln>
            <a:noFill/>
          </a:ln>
        </p:spPr>
      </p:pic>
      <p:pic>
        <p:nvPicPr>
          <p:cNvPr id="348" name="Google Shape;348;p37"/>
          <p:cNvPicPr preferRelativeResize="0"/>
          <p:nvPr/>
        </p:nvPicPr>
        <p:blipFill>
          <a:blip r:embed="rId3">
            <a:alphaModFix/>
          </a:blip>
          <a:stretch>
            <a:fillRect/>
          </a:stretch>
        </p:blipFill>
        <p:spPr>
          <a:xfrm>
            <a:off x="6770092" y="1738159"/>
            <a:ext cx="561975" cy="552450"/>
          </a:xfrm>
          <a:prstGeom prst="rect">
            <a:avLst/>
          </a:prstGeom>
          <a:noFill/>
          <a:ln>
            <a:noFill/>
          </a:ln>
        </p:spPr>
      </p:pic>
      <p:pic>
        <p:nvPicPr>
          <p:cNvPr id="349" name="Google Shape;349;p37"/>
          <p:cNvPicPr preferRelativeResize="0"/>
          <p:nvPr/>
        </p:nvPicPr>
        <p:blipFill>
          <a:blip r:embed="rId3">
            <a:alphaModFix/>
          </a:blip>
          <a:stretch>
            <a:fillRect/>
          </a:stretch>
        </p:blipFill>
        <p:spPr>
          <a:xfrm>
            <a:off x="3650204" y="2510318"/>
            <a:ext cx="435819" cy="442700"/>
          </a:xfrm>
          <a:prstGeom prst="rect">
            <a:avLst/>
          </a:prstGeom>
          <a:noFill/>
          <a:ln>
            <a:noFill/>
          </a:ln>
        </p:spPr>
      </p:pic>
      <p:pic>
        <p:nvPicPr>
          <p:cNvPr id="350" name="Google Shape;350;p37"/>
          <p:cNvPicPr preferRelativeResize="0"/>
          <p:nvPr/>
        </p:nvPicPr>
        <p:blipFill>
          <a:blip r:embed="rId3">
            <a:alphaModFix/>
          </a:blip>
          <a:stretch>
            <a:fillRect/>
          </a:stretch>
        </p:blipFill>
        <p:spPr>
          <a:xfrm>
            <a:off x="5088131" y="2510318"/>
            <a:ext cx="435819" cy="442700"/>
          </a:xfrm>
          <a:prstGeom prst="rect">
            <a:avLst/>
          </a:prstGeom>
          <a:noFill/>
          <a:ln>
            <a:noFill/>
          </a:ln>
        </p:spPr>
      </p:pic>
      <p:pic>
        <p:nvPicPr>
          <p:cNvPr id="351" name="Google Shape;351;p37"/>
          <p:cNvPicPr preferRelativeResize="0"/>
          <p:nvPr/>
        </p:nvPicPr>
        <p:blipFill>
          <a:blip r:embed="rId3">
            <a:alphaModFix/>
          </a:blip>
          <a:stretch>
            <a:fillRect/>
          </a:stretch>
        </p:blipFill>
        <p:spPr>
          <a:xfrm>
            <a:off x="8188605" y="1738159"/>
            <a:ext cx="561975" cy="552450"/>
          </a:xfrm>
          <a:prstGeom prst="rect">
            <a:avLst/>
          </a:prstGeom>
          <a:noFill/>
          <a:ln>
            <a:noFill/>
          </a:ln>
        </p:spPr>
      </p:pic>
      <p:pic>
        <p:nvPicPr>
          <p:cNvPr id="352" name="Google Shape;352;p37"/>
          <p:cNvPicPr preferRelativeResize="0"/>
          <p:nvPr/>
        </p:nvPicPr>
        <p:blipFill>
          <a:blip r:embed="rId3">
            <a:alphaModFix/>
          </a:blip>
          <a:stretch>
            <a:fillRect/>
          </a:stretch>
        </p:blipFill>
        <p:spPr>
          <a:xfrm>
            <a:off x="5567437" y="2510318"/>
            <a:ext cx="435819" cy="442700"/>
          </a:xfrm>
          <a:prstGeom prst="rect">
            <a:avLst/>
          </a:prstGeom>
          <a:noFill/>
          <a:ln>
            <a:noFill/>
          </a:ln>
        </p:spPr>
      </p:pic>
      <p:pic>
        <p:nvPicPr>
          <p:cNvPr id="353" name="Google Shape;353;p37"/>
          <p:cNvPicPr preferRelativeResize="0"/>
          <p:nvPr/>
        </p:nvPicPr>
        <p:blipFill>
          <a:blip r:embed="rId3">
            <a:alphaModFix/>
          </a:blip>
          <a:stretch>
            <a:fillRect/>
          </a:stretch>
        </p:blipFill>
        <p:spPr>
          <a:xfrm>
            <a:off x="6046742" y="2510318"/>
            <a:ext cx="435819" cy="442700"/>
          </a:xfrm>
          <a:prstGeom prst="rect">
            <a:avLst/>
          </a:prstGeom>
          <a:noFill/>
          <a:ln>
            <a:noFill/>
          </a:ln>
        </p:spPr>
      </p:pic>
      <p:pic>
        <p:nvPicPr>
          <p:cNvPr id="354" name="Google Shape;354;p37"/>
          <p:cNvPicPr preferRelativeResize="0"/>
          <p:nvPr/>
        </p:nvPicPr>
        <p:blipFill>
          <a:blip r:embed="rId3">
            <a:alphaModFix/>
          </a:blip>
          <a:stretch>
            <a:fillRect/>
          </a:stretch>
        </p:blipFill>
        <p:spPr>
          <a:xfrm>
            <a:off x="6526048" y="2510318"/>
            <a:ext cx="435819" cy="442700"/>
          </a:xfrm>
          <a:prstGeom prst="rect">
            <a:avLst/>
          </a:prstGeom>
          <a:noFill/>
          <a:ln>
            <a:noFill/>
          </a:ln>
        </p:spPr>
      </p:pic>
      <p:pic>
        <p:nvPicPr>
          <p:cNvPr id="355" name="Google Shape;355;p37"/>
          <p:cNvPicPr preferRelativeResize="0"/>
          <p:nvPr/>
        </p:nvPicPr>
        <p:blipFill>
          <a:blip r:embed="rId3">
            <a:alphaModFix/>
          </a:blip>
          <a:stretch>
            <a:fillRect/>
          </a:stretch>
        </p:blipFill>
        <p:spPr>
          <a:xfrm>
            <a:off x="7005354" y="2510318"/>
            <a:ext cx="435819" cy="442700"/>
          </a:xfrm>
          <a:prstGeom prst="rect">
            <a:avLst/>
          </a:prstGeom>
          <a:noFill/>
          <a:ln>
            <a:noFill/>
          </a:ln>
        </p:spPr>
      </p:pic>
      <p:pic>
        <p:nvPicPr>
          <p:cNvPr id="356" name="Google Shape;356;p37"/>
          <p:cNvPicPr preferRelativeResize="0"/>
          <p:nvPr/>
        </p:nvPicPr>
        <p:blipFill>
          <a:blip r:embed="rId3">
            <a:alphaModFix/>
          </a:blip>
          <a:stretch>
            <a:fillRect/>
          </a:stretch>
        </p:blipFill>
        <p:spPr>
          <a:xfrm>
            <a:off x="7536060" y="2510318"/>
            <a:ext cx="435819" cy="442700"/>
          </a:xfrm>
          <a:prstGeom prst="rect">
            <a:avLst/>
          </a:prstGeom>
          <a:noFill/>
          <a:ln>
            <a:noFill/>
          </a:ln>
        </p:spPr>
      </p:pic>
      <p:pic>
        <p:nvPicPr>
          <p:cNvPr id="357" name="Google Shape;357;p37"/>
          <p:cNvPicPr preferRelativeResize="0"/>
          <p:nvPr/>
        </p:nvPicPr>
        <p:blipFill>
          <a:blip r:embed="rId3">
            <a:alphaModFix/>
          </a:blip>
          <a:stretch>
            <a:fillRect/>
          </a:stretch>
        </p:blipFill>
        <p:spPr>
          <a:xfrm>
            <a:off x="6060842" y="1738159"/>
            <a:ext cx="561975" cy="552450"/>
          </a:xfrm>
          <a:prstGeom prst="rect">
            <a:avLst/>
          </a:prstGeom>
          <a:noFill/>
          <a:ln>
            <a:noFill/>
          </a:ln>
        </p:spPr>
      </p:pic>
      <p:pic>
        <p:nvPicPr>
          <p:cNvPr id="358" name="Google Shape;358;p37"/>
          <p:cNvPicPr preferRelativeResize="0"/>
          <p:nvPr/>
        </p:nvPicPr>
        <p:blipFill>
          <a:blip r:embed="rId3">
            <a:alphaModFix/>
          </a:blip>
          <a:stretch>
            <a:fillRect/>
          </a:stretch>
        </p:blipFill>
        <p:spPr>
          <a:xfrm>
            <a:off x="4129519" y="2510318"/>
            <a:ext cx="435819" cy="442700"/>
          </a:xfrm>
          <a:prstGeom prst="rect">
            <a:avLst/>
          </a:prstGeom>
          <a:noFill/>
          <a:ln>
            <a:noFill/>
          </a:ln>
        </p:spPr>
      </p:pic>
      <p:pic>
        <p:nvPicPr>
          <p:cNvPr id="359" name="Google Shape;359;p37"/>
          <p:cNvPicPr preferRelativeResize="0"/>
          <p:nvPr/>
        </p:nvPicPr>
        <p:blipFill>
          <a:blip r:embed="rId3">
            <a:alphaModFix/>
          </a:blip>
          <a:stretch>
            <a:fillRect/>
          </a:stretch>
        </p:blipFill>
        <p:spPr>
          <a:xfrm>
            <a:off x="8066754" y="2510318"/>
            <a:ext cx="435819" cy="442700"/>
          </a:xfrm>
          <a:prstGeom prst="rect">
            <a:avLst/>
          </a:prstGeom>
          <a:noFill/>
          <a:ln>
            <a:noFill/>
          </a:ln>
        </p:spPr>
      </p:pic>
      <p:pic>
        <p:nvPicPr>
          <p:cNvPr id="360" name="Google Shape;360;p37"/>
          <p:cNvPicPr preferRelativeResize="0"/>
          <p:nvPr/>
        </p:nvPicPr>
        <p:blipFill>
          <a:blip r:embed="rId3">
            <a:alphaModFix/>
          </a:blip>
          <a:stretch>
            <a:fillRect/>
          </a:stretch>
        </p:blipFill>
        <p:spPr>
          <a:xfrm>
            <a:off x="8546060" y="2510318"/>
            <a:ext cx="435819" cy="442700"/>
          </a:xfrm>
          <a:prstGeom prst="rect">
            <a:avLst/>
          </a:prstGeom>
          <a:noFill/>
          <a:ln>
            <a:noFill/>
          </a:ln>
        </p:spPr>
      </p:pic>
      <p:pic>
        <p:nvPicPr>
          <p:cNvPr id="361" name="Google Shape;361;p37"/>
          <p:cNvPicPr preferRelativeResize="0"/>
          <p:nvPr/>
        </p:nvPicPr>
        <p:blipFill>
          <a:blip r:embed="rId3">
            <a:alphaModFix/>
          </a:blip>
          <a:stretch>
            <a:fillRect/>
          </a:stretch>
        </p:blipFill>
        <p:spPr>
          <a:xfrm>
            <a:off x="4321432" y="3172731"/>
            <a:ext cx="305161" cy="307075"/>
          </a:xfrm>
          <a:prstGeom prst="rect">
            <a:avLst/>
          </a:prstGeom>
          <a:noFill/>
          <a:ln>
            <a:noFill/>
          </a:ln>
        </p:spPr>
      </p:pic>
      <p:pic>
        <p:nvPicPr>
          <p:cNvPr id="362" name="Google Shape;362;p37"/>
          <p:cNvPicPr preferRelativeResize="0"/>
          <p:nvPr/>
        </p:nvPicPr>
        <p:blipFill>
          <a:blip r:embed="rId3">
            <a:alphaModFix/>
          </a:blip>
          <a:stretch>
            <a:fillRect/>
          </a:stretch>
        </p:blipFill>
        <p:spPr>
          <a:xfrm>
            <a:off x="3650204" y="3172731"/>
            <a:ext cx="305161" cy="307075"/>
          </a:xfrm>
          <a:prstGeom prst="rect">
            <a:avLst/>
          </a:prstGeom>
          <a:noFill/>
          <a:ln>
            <a:noFill/>
          </a:ln>
        </p:spPr>
      </p:pic>
      <p:pic>
        <p:nvPicPr>
          <p:cNvPr id="363" name="Google Shape;363;p37"/>
          <p:cNvPicPr preferRelativeResize="0"/>
          <p:nvPr/>
        </p:nvPicPr>
        <p:blipFill>
          <a:blip r:embed="rId3">
            <a:alphaModFix/>
          </a:blip>
          <a:stretch>
            <a:fillRect/>
          </a:stretch>
        </p:blipFill>
        <p:spPr>
          <a:xfrm>
            <a:off x="4657043" y="3172731"/>
            <a:ext cx="305161" cy="307075"/>
          </a:xfrm>
          <a:prstGeom prst="rect">
            <a:avLst/>
          </a:prstGeom>
          <a:noFill/>
          <a:ln>
            <a:noFill/>
          </a:ln>
        </p:spPr>
      </p:pic>
      <p:pic>
        <p:nvPicPr>
          <p:cNvPr id="364" name="Google Shape;364;p37"/>
          <p:cNvPicPr preferRelativeResize="0"/>
          <p:nvPr/>
        </p:nvPicPr>
        <p:blipFill>
          <a:blip r:embed="rId3">
            <a:alphaModFix/>
          </a:blip>
          <a:stretch>
            <a:fillRect/>
          </a:stretch>
        </p:blipFill>
        <p:spPr>
          <a:xfrm>
            <a:off x="4992654" y="3172731"/>
            <a:ext cx="305161" cy="307075"/>
          </a:xfrm>
          <a:prstGeom prst="rect">
            <a:avLst/>
          </a:prstGeom>
          <a:noFill/>
          <a:ln>
            <a:noFill/>
          </a:ln>
        </p:spPr>
      </p:pic>
      <p:pic>
        <p:nvPicPr>
          <p:cNvPr id="365" name="Google Shape;365;p37"/>
          <p:cNvPicPr preferRelativeResize="0"/>
          <p:nvPr/>
        </p:nvPicPr>
        <p:blipFill>
          <a:blip r:embed="rId3">
            <a:alphaModFix/>
          </a:blip>
          <a:stretch>
            <a:fillRect/>
          </a:stretch>
        </p:blipFill>
        <p:spPr>
          <a:xfrm>
            <a:off x="5328265" y="3172731"/>
            <a:ext cx="305161" cy="307075"/>
          </a:xfrm>
          <a:prstGeom prst="rect">
            <a:avLst/>
          </a:prstGeom>
          <a:noFill/>
          <a:ln>
            <a:noFill/>
          </a:ln>
        </p:spPr>
      </p:pic>
      <p:pic>
        <p:nvPicPr>
          <p:cNvPr id="366" name="Google Shape;366;p37"/>
          <p:cNvPicPr preferRelativeResize="0"/>
          <p:nvPr/>
        </p:nvPicPr>
        <p:blipFill>
          <a:blip r:embed="rId3">
            <a:alphaModFix/>
          </a:blip>
          <a:stretch>
            <a:fillRect/>
          </a:stretch>
        </p:blipFill>
        <p:spPr>
          <a:xfrm>
            <a:off x="5663876" y="3172731"/>
            <a:ext cx="305161" cy="307075"/>
          </a:xfrm>
          <a:prstGeom prst="rect">
            <a:avLst/>
          </a:prstGeom>
          <a:noFill/>
          <a:ln>
            <a:noFill/>
          </a:ln>
        </p:spPr>
      </p:pic>
      <p:pic>
        <p:nvPicPr>
          <p:cNvPr id="367" name="Google Shape;367;p37"/>
          <p:cNvPicPr preferRelativeResize="0"/>
          <p:nvPr/>
        </p:nvPicPr>
        <p:blipFill>
          <a:blip r:embed="rId3">
            <a:alphaModFix/>
          </a:blip>
          <a:stretch>
            <a:fillRect/>
          </a:stretch>
        </p:blipFill>
        <p:spPr>
          <a:xfrm>
            <a:off x="5999487" y="3172731"/>
            <a:ext cx="305161" cy="307075"/>
          </a:xfrm>
          <a:prstGeom prst="rect">
            <a:avLst/>
          </a:prstGeom>
          <a:noFill/>
          <a:ln>
            <a:noFill/>
          </a:ln>
        </p:spPr>
      </p:pic>
      <p:pic>
        <p:nvPicPr>
          <p:cNvPr id="368" name="Google Shape;368;p37"/>
          <p:cNvPicPr preferRelativeResize="0"/>
          <p:nvPr/>
        </p:nvPicPr>
        <p:blipFill>
          <a:blip r:embed="rId3">
            <a:alphaModFix/>
          </a:blip>
          <a:stretch>
            <a:fillRect/>
          </a:stretch>
        </p:blipFill>
        <p:spPr>
          <a:xfrm>
            <a:off x="6371088" y="3172731"/>
            <a:ext cx="305161" cy="307075"/>
          </a:xfrm>
          <a:prstGeom prst="rect">
            <a:avLst/>
          </a:prstGeom>
          <a:noFill/>
          <a:ln>
            <a:noFill/>
          </a:ln>
        </p:spPr>
      </p:pic>
      <p:pic>
        <p:nvPicPr>
          <p:cNvPr id="369" name="Google Shape;369;p37"/>
          <p:cNvPicPr preferRelativeResize="0"/>
          <p:nvPr/>
        </p:nvPicPr>
        <p:blipFill>
          <a:blip r:embed="rId3">
            <a:alphaModFix/>
          </a:blip>
          <a:stretch>
            <a:fillRect/>
          </a:stretch>
        </p:blipFill>
        <p:spPr>
          <a:xfrm>
            <a:off x="3985821" y="3172731"/>
            <a:ext cx="305161" cy="307075"/>
          </a:xfrm>
          <a:prstGeom prst="rect">
            <a:avLst/>
          </a:prstGeom>
          <a:noFill/>
          <a:ln>
            <a:noFill/>
          </a:ln>
        </p:spPr>
      </p:pic>
      <p:pic>
        <p:nvPicPr>
          <p:cNvPr id="370" name="Google Shape;370;p37"/>
          <p:cNvPicPr preferRelativeResize="0"/>
          <p:nvPr/>
        </p:nvPicPr>
        <p:blipFill>
          <a:blip r:embed="rId3">
            <a:alphaModFix/>
          </a:blip>
          <a:stretch>
            <a:fillRect/>
          </a:stretch>
        </p:blipFill>
        <p:spPr>
          <a:xfrm>
            <a:off x="6742681" y="3172731"/>
            <a:ext cx="305161" cy="307075"/>
          </a:xfrm>
          <a:prstGeom prst="rect">
            <a:avLst/>
          </a:prstGeom>
          <a:noFill/>
          <a:ln>
            <a:noFill/>
          </a:ln>
        </p:spPr>
      </p:pic>
      <p:pic>
        <p:nvPicPr>
          <p:cNvPr id="371" name="Google Shape;371;p37"/>
          <p:cNvPicPr preferRelativeResize="0"/>
          <p:nvPr/>
        </p:nvPicPr>
        <p:blipFill>
          <a:blip r:embed="rId3">
            <a:alphaModFix/>
          </a:blip>
          <a:stretch>
            <a:fillRect/>
          </a:stretch>
        </p:blipFill>
        <p:spPr>
          <a:xfrm>
            <a:off x="7078292" y="3172731"/>
            <a:ext cx="305161" cy="307075"/>
          </a:xfrm>
          <a:prstGeom prst="rect">
            <a:avLst/>
          </a:prstGeom>
          <a:noFill/>
          <a:ln>
            <a:noFill/>
          </a:ln>
        </p:spPr>
      </p:pic>
      <p:pic>
        <p:nvPicPr>
          <p:cNvPr id="372" name="Google Shape;372;p37"/>
          <p:cNvPicPr preferRelativeResize="0"/>
          <p:nvPr/>
        </p:nvPicPr>
        <p:blipFill>
          <a:blip r:embed="rId3">
            <a:alphaModFix/>
          </a:blip>
          <a:stretch>
            <a:fillRect/>
          </a:stretch>
        </p:blipFill>
        <p:spPr>
          <a:xfrm>
            <a:off x="7413901" y="3172731"/>
            <a:ext cx="305161" cy="307075"/>
          </a:xfrm>
          <a:prstGeom prst="rect">
            <a:avLst/>
          </a:prstGeom>
          <a:noFill/>
          <a:ln>
            <a:noFill/>
          </a:ln>
        </p:spPr>
      </p:pic>
      <p:pic>
        <p:nvPicPr>
          <p:cNvPr id="373" name="Google Shape;373;p37"/>
          <p:cNvPicPr preferRelativeResize="0"/>
          <p:nvPr/>
        </p:nvPicPr>
        <p:blipFill>
          <a:blip r:embed="rId3">
            <a:alphaModFix/>
          </a:blip>
          <a:stretch>
            <a:fillRect/>
          </a:stretch>
        </p:blipFill>
        <p:spPr>
          <a:xfrm>
            <a:off x="7749512" y="3172731"/>
            <a:ext cx="305161" cy="307075"/>
          </a:xfrm>
          <a:prstGeom prst="rect">
            <a:avLst/>
          </a:prstGeom>
          <a:noFill/>
          <a:ln>
            <a:noFill/>
          </a:ln>
        </p:spPr>
      </p:pic>
      <p:pic>
        <p:nvPicPr>
          <p:cNvPr id="374" name="Google Shape;374;p37"/>
          <p:cNvPicPr preferRelativeResize="0"/>
          <p:nvPr/>
        </p:nvPicPr>
        <p:blipFill>
          <a:blip r:embed="rId3">
            <a:alphaModFix/>
          </a:blip>
          <a:stretch>
            <a:fillRect/>
          </a:stretch>
        </p:blipFill>
        <p:spPr>
          <a:xfrm>
            <a:off x="8121113" y="3172731"/>
            <a:ext cx="305161" cy="307075"/>
          </a:xfrm>
          <a:prstGeom prst="rect">
            <a:avLst/>
          </a:prstGeom>
          <a:noFill/>
          <a:ln>
            <a:noFill/>
          </a:ln>
        </p:spPr>
      </p:pic>
      <p:pic>
        <p:nvPicPr>
          <p:cNvPr id="375" name="Google Shape;375;p37"/>
          <p:cNvPicPr preferRelativeResize="0"/>
          <p:nvPr/>
        </p:nvPicPr>
        <p:blipFill>
          <a:blip r:embed="rId3">
            <a:alphaModFix/>
          </a:blip>
          <a:stretch>
            <a:fillRect/>
          </a:stretch>
        </p:blipFill>
        <p:spPr>
          <a:xfrm>
            <a:off x="8492706" y="3172731"/>
            <a:ext cx="305161" cy="307075"/>
          </a:xfrm>
          <a:prstGeom prst="rect">
            <a:avLst/>
          </a:prstGeom>
          <a:noFill/>
          <a:ln>
            <a:noFill/>
          </a:ln>
        </p:spPr>
      </p:pic>
      <p:pic>
        <p:nvPicPr>
          <p:cNvPr id="376" name="Google Shape;376;p37"/>
          <p:cNvPicPr preferRelativeResize="0"/>
          <p:nvPr/>
        </p:nvPicPr>
        <p:blipFill>
          <a:blip r:embed="rId3">
            <a:alphaModFix/>
          </a:blip>
          <a:stretch>
            <a:fillRect/>
          </a:stretch>
        </p:blipFill>
        <p:spPr>
          <a:xfrm>
            <a:off x="8828317" y="3172731"/>
            <a:ext cx="305161" cy="307075"/>
          </a:xfrm>
          <a:prstGeom prst="rect">
            <a:avLst/>
          </a:prstGeom>
          <a:noFill/>
          <a:ln>
            <a:noFill/>
          </a:ln>
        </p:spPr>
      </p:pic>
      <p:pic>
        <p:nvPicPr>
          <p:cNvPr id="377" name="Google Shape;377;p37"/>
          <p:cNvPicPr preferRelativeResize="0"/>
          <p:nvPr/>
        </p:nvPicPr>
        <p:blipFill>
          <a:blip r:embed="rId3">
            <a:alphaModFix/>
          </a:blip>
          <a:stretch>
            <a:fillRect/>
          </a:stretch>
        </p:blipFill>
        <p:spPr>
          <a:xfrm>
            <a:off x="4079928" y="3701956"/>
            <a:ext cx="233590" cy="228450"/>
          </a:xfrm>
          <a:prstGeom prst="rect">
            <a:avLst/>
          </a:prstGeom>
          <a:noFill/>
          <a:ln>
            <a:noFill/>
          </a:ln>
        </p:spPr>
      </p:pic>
      <p:pic>
        <p:nvPicPr>
          <p:cNvPr id="378" name="Google Shape;378;p37"/>
          <p:cNvPicPr preferRelativeResize="0"/>
          <p:nvPr/>
        </p:nvPicPr>
        <p:blipFill>
          <a:blip r:embed="rId3">
            <a:alphaModFix/>
          </a:blip>
          <a:stretch>
            <a:fillRect/>
          </a:stretch>
        </p:blipFill>
        <p:spPr>
          <a:xfrm>
            <a:off x="3566127" y="3701956"/>
            <a:ext cx="233590" cy="228450"/>
          </a:xfrm>
          <a:prstGeom prst="rect">
            <a:avLst/>
          </a:prstGeom>
          <a:noFill/>
          <a:ln>
            <a:noFill/>
          </a:ln>
        </p:spPr>
      </p:pic>
      <p:pic>
        <p:nvPicPr>
          <p:cNvPr id="379" name="Google Shape;379;p37"/>
          <p:cNvPicPr preferRelativeResize="0"/>
          <p:nvPr/>
        </p:nvPicPr>
        <p:blipFill>
          <a:blip r:embed="rId3">
            <a:alphaModFix/>
          </a:blip>
          <a:stretch>
            <a:fillRect/>
          </a:stretch>
        </p:blipFill>
        <p:spPr>
          <a:xfrm>
            <a:off x="4336826" y="3701956"/>
            <a:ext cx="233590" cy="228450"/>
          </a:xfrm>
          <a:prstGeom prst="rect">
            <a:avLst/>
          </a:prstGeom>
          <a:noFill/>
          <a:ln>
            <a:noFill/>
          </a:ln>
        </p:spPr>
      </p:pic>
      <p:pic>
        <p:nvPicPr>
          <p:cNvPr id="380" name="Google Shape;380;p37"/>
          <p:cNvPicPr preferRelativeResize="0"/>
          <p:nvPr/>
        </p:nvPicPr>
        <p:blipFill>
          <a:blip r:embed="rId3">
            <a:alphaModFix/>
          </a:blip>
          <a:stretch>
            <a:fillRect/>
          </a:stretch>
        </p:blipFill>
        <p:spPr>
          <a:xfrm>
            <a:off x="4593724" y="3701956"/>
            <a:ext cx="233590" cy="228450"/>
          </a:xfrm>
          <a:prstGeom prst="rect">
            <a:avLst/>
          </a:prstGeom>
          <a:noFill/>
          <a:ln>
            <a:noFill/>
          </a:ln>
        </p:spPr>
      </p:pic>
      <p:pic>
        <p:nvPicPr>
          <p:cNvPr id="381" name="Google Shape;381;p37"/>
          <p:cNvPicPr preferRelativeResize="0"/>
          <p:nvPr/>
        </p:nvPicPr>
        <p:blipFill>
          <a:blip r:embed="rId3">
            <a:alphaModFix/>
          </a:blip>
          <a:stretch>
            <a:fillRect/>
          </a:stretch>
        </p:blipFill>
        <p:spPr>
          <a:xfrm>
            <a:off x="4850622" y="3701956"/>
            <a:ext cx="233590" cy="228450"/>
          </a:xfrm>
          <a:prstGeom prst="rect">
            <a:avLst/>
          </a:prstGeom>
          <a:noFill/>
          <a:ln>
            <a:noFill/>
          </a:ln>
        </p:spPr>
      </p:pic>
      <p:pic>
        <p:nvPicPr>
          <p:cNvPr id="382" name="Google Shape;382;p37"/>
          <p:cNvPicPr preferRelativeResize="0"/>
          <p:nvPr/>
        </p:nvPicPr>
        <p:blipFill>
          <a:blip r:embed="rId3">
            <a:alphaModFix/>
          </a:blip>
          <a:stretch>
            <a:fillRect/>
          </a:stretch>
        </p:blipFill>
        <p:spPr>
          <a:xfrm>
            <a:off x="5107520" y="3701956"/>
            <a:ext cx="233590" cy="228450"/>
          </a:xfrm>
          <a:prstGeom prst="rect">
            <a:avLst/>
          </a:prstGeom>
          <a:noFill/>
          <a:ln>
            <a:noFill/>
          </a:ln>
        </p:spPr>
      </p:pic>
      <p:pic>
        <p:nvPicPr>
          <p:cNvPr id="383" name="Google Shape;383;p37"/>
          <p:cNvPicPr preferRelativeResize="0"/>
          <p:nvPr/>
        </p:nvPicPr>
        <p:blipFill>
          <a:blip r:embed="rId3">
            <a:alphaModFix/>
          </a:blip>
          <a:stretch>
            <a:fillRect/>
          </a:stretch>
        </p:blipFill>
        <p:spPr>
          <a:xfrm>
            <a:off x="5364419" y="3701956"/>
            <a:ext cx="233590" cy="228450"/>
          </a:xfrm>
          <a:prstGeom prst="rect">
            <a:avLst/>
          </a:prstGeom>
          <a:noFill/>
          <a:ln>
            <a:noFill/>
          </a:ln>
        </p:spPr>
      </p:pic>
      <p:pic>
        <p:nvPicPr>
          <p:cNvPr id="384" name="Google Shape;384;p37"/>
          <p:cNvPicPr preferRelativeResize="0"/>
          <p:nvPr/>
        </p:nvPicPr>
        <p:blipFill>
          <a:blip r:embed="rId3">
            <a:alphaModFix/>
          </a:blip>
          <a:stretch>
            <a:fillRect/>
          </a:stretch>
        </p:blipFill>
        <p:spPr>
          <a:xfrm>
            <a:off x="5648866" y="3701956"/>
            <a:ext cx="233590" cy="228450"/>
          </a:xfrm>
          <a:prstGeom prst="rect">
            <a:avLst/>
          </a:prstGeom>
          <a:noFill/>
          <a:ln>
            <a:noFill/>
          </a:ln>
        </p:spPr>
      </p:pic>
      <p:pic>
        <p:nvPicPr>
          <p:cNvPr id="385" name="Google Shape;385;p37"/>
          <p:cNvPicPr preferRelativeResize="0"/>
          <p:nvPr/>
        </p:nvPicPr>
        <p:blipFill>
          <a:blip r:embed="rId3">
            <a:alphaModFix/>
          </a:blip>
          <a:stretch>
            <a:fillRect/>
          </a:stretch>
        </p:blipFill>
        <p:spPr>
          <a:xfrm>
            <a:off x="3823030" y="3701956"/>
            <a:ext cx="233590" cy="228450"/>
          </a:xfrm>
          <a:prstGeom prst="rect">
            <a:avLst/>
          </a:prstGeom>
          <a:noFill/>
          <a:ln>
            <a:noFill/>
          </a:ln>
        </p:spPr>
      </p:pic>
      <p:pic>
        <p:nvPicPr>
          <p:cNvPr id="386" name="Google Shape;386;p37"/>
          <p:cNvPicPr preferRelativeResize="0"/>
          <p:nvPr/>
        </p:nvPicPr>
        <p:blipFill>
          <a:blip r:embed="rId3">
            <a:alphaModFix/>
          </a:blip>
          <a:stretch>
            <a:fillRect/>
          </a:stretch>
        </p:blipFill>
        <p:spPr>
          <a:xfrm>
            <a:off x="5933307" y="3701956"/>
            <a:ext cx="233590" cy="228450"/>
          </a:xfrm>
          <a:prstGeom prst="rect">
            <a:avLst/>
          </a:prstGeom>
          <a:noFill/>
          <a:ln>
            <a:noFill/>
          </a:ln>
        </p:spPr>
      </p:pic>
      <p:pic>
        <p:nvPicPr>
          <p:cNvPr id="387" name="Google Shape;387;p37"/>
          <p:cNvPicPr preferRelativeResize="0"/>
          <p:nvPr/>
        </p:nvPicPr>
        <p:blipFill>
          <a:blip r:embed="rId3">
            <a:alphaModFix/>
          </a:blip>
          <a:stretch>
            <a:fillRect/>
          </a:stretch>
        </p:blipFill>
        <p:spPr>
          <a:xfrm>
            <a:off x="6190205" y="3701956"/>
            <a:ext cx="233590" cy="228450"/>
          </a:xfrm>
          <a:prstGeom prst="rect">
            <a:avLst/>
          </a:prstGeom>
          <a:noFill/>
          <a:ln>
            <a:noFill/>
          </a:ln>
        </p:spPr>
      </p:pic>
      <p:pic>
        <p:nvPicPr>
          <p:cNvPr id="388" name="Google Shape;388;p37"/>
          <p:cNvPicPr preferRelativeResize="0"/>
          <p:nvPr/>
        </p:nvPicPr>
        <p:blipFill>
          <a:blip r:embed="rId3">
            <a:alphaModFix/>
          </a:blip>
          <a:stretch>
            <a:fillRect/>
          </a:stretch>
        </p:blipFill>
        <p:spPr>
          <a:xfrm>
            <a:off x="6447102" y="3701956"/>
            <a:ext cx="233590" cy="228450"/>
          </a:xfrm>
          <a:prstGeom prst="rect">
            <a:avLst/>
          </a:prstGeom>
          <a:noFill/>
          <a:ln>
            <a:noFill/>
          </a:ln>
        </p:spPr>
      </p:pic>
      <p:pic>
        <p:nvPicPr>
          <p:cNvPr id="389" name="Google Shape;389;p37"/>
          <p:cNvPicPr preferRelativeResize="0"/>
          <p:nvPr/>
        </p:nvPicPr>
        <p:blipFill>
          <a:blip r:embed="rId3">
            <a:alphaModFix/>
          </a:blip>
          <a:stretch>
            <a:fillRect/>
          </a:stretch>
        </p:blipFill>
        <p:spPr>
          <a:xfrm>
            <a:off x="6704000" y="3701956"/>
            <a:ext cx="233590" cy="228450"/>
          </a:xfrm>
          <a:prstGeom prst="rect">
            <a:avLst/>
          </a:prstGeom>
          <a:noFill/>
          <a:ln>
            <a:noFill/>
          </a:ln>
        </p:spPr>
      </p:pic>
      <p:pic>
        <p:nvPicPr>
          <p:cNvPr id="390" name="Google Shape;390;p37"/>
          <p:cNvPicPr preferRelativeResize="0"/>
          <p:nvPr/>
        </p:nvPicPr>
        <p:blipFill>
          <a:blip r:embed="rId3">
            <a:alphaModFix/>
          </a:blip>
          <a:stretch>
            <a:fillRect/>
          </a:stretch>
        </p:blipFill>
        <p:spPr>
          <a:xfrm>
            <a:off x="6988447" y="3701956"/>
            <a:ext cx="233590" cy="228450"/>
          </a:xfrm>
          <a:prstGeom prst="rect">
            <a:avLst/>
          </a:prstGeom>
          <a:noFill/>
          <a:ln>
            <a:noFill/>
          </a:ln>
        </p:spPr>
      </p:pic>
      <p:pic>
        <p:nvPicPr>
          <p:cNvPr id="391" name="Google Shape;391;p37"/>
          <p:cNvPicPr preferRelativeResize="0"/>
          <p:nvPr/>
        </p:nvPicPr>
        <p:blipFill>
          <a:blip r:embed="rId3">
            <a:alphaModFix/>
          </a:blip>
          <a:stretch>
            <a:fillRect/>
          </a:stretch>
        </p:blipFill>
        <p:spPr>
          <a:xfrm>
            <a:off x="7272889" y="3701956"/>
            <a:ext cx="233590" cy="228450"/>
          </a:xfrm>
          <a:prstGeom prst="rect">
            <a:avLst/>
          </a:prstGeom>
          <a:noFill/>
          <a:ln>
            <a:noFill/>
          </a:ln>
        </p:spPr>
      </p:pic>
      <p:pic>
        <p:nvPicPr>
          <p:cNvPr id="392" name="Google Shape;392;p37"/>
          <p:cNvPicPr preferRelativeResize="0"/>
          <p:nvPr/>
        </p:nvPicPr>
        <p:blipFill>
          <a:blip r:embed="rId3">
            <a:alphaModFix/>
          </a:blip>
          <a:stretch>
            <a:fillRect/>
          </a:stretch>
        </p:blipFill>
        <p:spPr>
          <a:xfrm>
            <a:off x="7529787" y="3701956"/>
            <a:ext cx="233590" cy="228450"/>
          </a:xfrm>
          <a:prstGeom prst="rect">
            <a:avLst/>
          </a:prstGeom>
          <a:noFill/>
          <a:ln>
            <a:noFill/>
          </a:ln>
        </p:spPr>
      </p:pic>
      <p:pic>
        <p:nvPicPr>
          <p:cNvPr id="393" name="Google Shape;393;p37"/>
          <p:cNvPicPr preferRelativeResize="0"/>
          <p:nvPr/>
        </p:nvPicPr>
        <p:blipFill>
          <a:blip r:embed="rId3">
            <a:alphaModFix/>
          </a:blip>
          <a:stretch>
            <a:fillRect/>
          </a:stretch>
        </p:blipFill>
        <p:spPr>
          <a:xfrm>
            <a:off x="7824257" y="3699531"/>
            <a:ext cx="233590" cy="228450"/>
          </a:xfrm>
          <a:prstGeom prst="rect">
            <a:avLst/>
          </a:prstGeom>
          <a:noFill/>
          <a:ln>
            <a:noFill/>
          </a:ln>
        </p:spPr>
      </p:pic>
      <p:pic>
        <p:nvPicPr>
          <p:cNvPr id="394" name="Google Shape;394;p37"/>
          <p:cNvPicPr preferRelativeResize="0"/>
          <p:nvPr/>
        </p:nvPicPr>
        <p:blipFill>
          <a:blip r:embed="rId3">
            <a:alphaModFix/>
          </a:blip>
          <a:stretch>
            <a:fillRect/>
          </a:stretch>
        </p:blipFill>
        <p:spPr>
          <a:xfrm>
            <a:off x="8081155" y="3699531"/>
            <a:ext cx="233590" cy="228450"/>
          </a:xfrm>
          <a:prstGeom prst="rect">
            <a:avLst/>
          </a:prstGeom>
          <a:noFill/>
          <a:ln>
            <a:noFill/>
          </a:ln>
        </p:spPr>
      </p:pic>
      <p:pic>
        <p:nvPicPr>
          <p:cNvPr id="395" name="Google Shape;395;p37"/>
          <p:cNvPicPr preferRelativeResize="0"/>
          <p:nvPr/>
        </p:nvPicPr>
        <p:blipFill>
          <a:blip r:embed="rId3">
            <a:alphaModFix/>
          </a:blip>
          <a:stretch>
            <a:fillRect/>
          </a:stretch>
        </p:blipFill>
        <p:spPr>
          <a:xfrm>
            <a:off x="8333140" y="3699531"/>
            <a:ext cx="233590" cy="228450"/>
          </a:xfrm>
          <a:prstGeom prst="rect">
            <a:avLst/>
          </a:prstGeom>
          <a:noFill/>
          <a:ln>
            <a:noFill/>
          </a:ln>
        </p:spPr>
      </p:pic>
      <p:pic>
        <p:nvPicPr>
          <p:cNvPr id="396" name="Google Shape;396;p37"/>
          <p:cNvPicPr preferRelativeResize="0"/>
          <p:nvPr/>
        </p:nvPicPr>
        <p:blipFill>
          <a:blip r:embed="rId3">
            <a:alphaModFix/>
          </a:blip>
          <a:stretch>
            <a:fillRect/>
          </a:stretch>
        </p:blipFill>
        <p:spPr>
          <a:xfrm>
            <a:off x="8600086" y="3699531"/>
            <a:ext cx="233590" cy="228450"/>
          </a:xfrm>
          <a:prstGeom prst="rect">
            <a:avLst/>
          </a:prstGeom>
          <a:noFill/>
          <a:ln>
            <a:noFill/>
          </a:ln>
        </p:spPr>
      </p:pic>
      <p:pic>
        <p:nvPicPr>
          <p:cNvPr id="397" name="Google Shape;397;p37"/>
          <p:cNvPicPr preferRelativeResize="0"/>
          <p:nvPr/>
        </p:nvPicPr>
        <p:blipFill>
          <a:blip r:embed="rId3">
            <a:alphaModFix/>
          </a:blip>
          <a:stretch>
            <a:fillRect/>
          </a:stretch>
        </p:blipFill>
        <p:spPr>
          <a:xfrm>
            <a:off x="8865732" y="3699531"/>
            <a:ext cx="233590" cy="228450"/>
          </a:xfrm>
          <a:prstGeom prst="rect">
            <a:avLst/>
          </a:prstGeom>
          <a:noFill/>
          <a:ln>
            <a:noFill/>
          </a:ln>
        </p:spPr>
      </p:pic>
      <p:pic>
        <p:nvPicPr>
          <p:cNvPr id="398" name="Google Shape;398;p37"/>
          <p:cNvPicPr preferRelativeResize="0"/>
          <p:nvPr/>
        </p:nvPicPr>
        <p:blipFill>
          <a:blip r:embed="rId3">
            <a:alphaModFix/>
          </a:blip>
          <a:stretch>
            <a:fillRect/>
          </a:stretch>
        </p:blipFill>
        <p:spPr>
          <a:xfrm>
            <a:off x="4010922" y="4108263"/>
            <a:ext cx="178354" cy="176829"/>
          </a:xfrm>
          <a:prstGeom prst="rect">
            <a:avLst/>
          </a:prstGeom>
          <a:noFill/>
          <a:ln>
            <a:noFill/>
          </a:ln>
        </p:spPr>
      </p:pic>
      <p:pic>
        <p:nvPicPr>
          <p:cNvPr id="399" name="Google Shape;399;p37"/>
          <p:cNvPicPr preferRelativeResize="0"/>
          <p:nvPr/>
        </p:nvPicPr>
        <p:blipFill>
          <a:blip r:embed="rId3">
            <a:alphaModFix/>
          </a:blip>
          <a:stretch>
            <a:fillRect/>
          </a:stretch>
        </p:blipFill>
        <p:spPr>
          <a:xfrm>
            <a:off x="3618618" y="4108263"/>
            <a:ext cx="178354" cy="176829"/>
          </a:xfrm>
          <a:prstGeom prst="rect">
            <a:avLst/>
          </a:prstGeom>
          <a:noFill/>
          <a:ln>
            <a:noFill/>
          </a:ln>
        </p:spPr>
      </p:pic>
      <p:pic>
        <p:nvPicPr>
          <p:cNvPr id="400" name="Google Shape;400;p37"/>
          <p:cNvPicPr preferRelativeResize="0"/>
          <p:nvPr/>
        </p:nvPicPr>
        <p:blipFill>
          <a:blip r:embed="rId3">
            <a:alphaModFix/>
          </a:blip>
          <a:stretch>
            <a:fillRect/>
          </a:stretch>
        </p:blipFill>
        <p:spPr>
          <a:xfrm>
            <a:off x="4207072" y="4108263"/>
            <a:ext cx="178354" cy="176829"/>
          </a:xfrm>
          <a:prstGeom prst="rect">
            <a:avLst/>
          </a:prstGeom>
          <a:noFill/>
          <a:ln>
            <a:noFill/>
          </a:ln>
        </p:spPr>
      </p:pic>
      <p:pic>
        <p:nvPicPr>
          <p:cNvPr id="401" name="Google Shape;401;p37"/>
          <p:cNvPicPr preferRelativeResize="0"/>
          <p:nvPr/>
        </p:nvPicPr>
        <p:blipFill>
          <a:blip r:embed="rId3">
            <a:alphaModFix/>
          </a:blip>
          <a:stretch>
            <a:fillRect/>
          </a:stretch>
        </p:blipFill>
        <p:spPr>
          <a:xfrm>
            <a:off x="4403223" y="4108263"/>
            <a:ext cx="178354" cy="176829"/>
          </a:xfrm>
          <a:prstGeom prst="rect">
            <a:avLst/>
          </a:prstGeom>
          <a:noFill/>
          <a:ln>
            <a:noFill/>
          </a:ln>
        </p:spPr>
      </p:pic>
      <p:pic>
        <p:nvPicPr>
          <p:cNvPr id="402" name="Google Shape;402;p37"/>
          <p:cNvPicPr preferRelativeResize="0"/>
          <p:nvPr/>
        </p:nvPicPr>
        <p:blipFill>
          <a:blip r:embed="rId3">
            <a:alphaModFix/>
          </a:blip>
          <a:stretch>
            <a:fillRect/>
          </a:stretch>
        </p:blipFill>
        <p:spPr>
          <a:xfrm>
            <a:off x="4599373" y="4108263"/>
            <a:ext cx="178354" cy="176829"/>
          </a:xfrm>
          <a:prstGeom prst="rect">
            <a:avLst/>
          </a:prstGeom>
          <a:noFill/>
          <a:ln>
            <a:noFill/>
          </a:ln>
        </p:spPr>
      </p:pic>
      <p:pic>
        <p:nvPicPr>
          <p:cNvPr id="403" name="Google Shape;403;p37"/>
          <p:cNvPicPr preferRelativeResize="0"/>
          <p:nvPr/>
        </p:nvPicPr>
        <p:blipFill>
          <a:blip r:embed="rId3">
            <a:alphaModFix/>
          </a:blip>
          <a:stretch>
            <a:fillRect/>
          </a:stretch>
        </p:blipFill>
        <p:spPr>
          <a:xfrm>
            <a:off x="4795523" y="4108263"/>
            <a:ext cx="178354" cy="176829"/>
          </a:xfrm>
          <a:prstGeom prst="rect">
            <a:avLst/>
          </a:prstGeom>
          <a:noFill/>
          <a:ln>
            <a:noFill/>
          </a:ln>
        </p:spPr>
      </p:pic>
      <p:pic>
        <p:nvPicPr>
          <p:cNvPr id="404" name="Google Shape;404;p37"/>
          <p:cNvPicPr preferRelativeResize="0"/>
          <p:nvPr/>
        </p:nvPicPr>
        <p:blipFill>
          <a:blip r:embed="rId3">
            <a:alphaModFix/>
          </a:blip>
          <a:stretch>
            <a:fillRect/>
          </a:stretch>
        </p:blipFill>
        <p:spPr>
          <a:xfrm>
            <a:off x="4991673" y="4108263"/>
            <a:ext cx="178354" cy="176829"/>
          </a:xfrm>
          <a:prstGeom prst="rect">
            <a:avLst/>
          </a:prstGeom>
          <a:noFill/>
          <a:ln>
            <a:noFill/>
          </a:ln>
        </p:spPr>
      </p:pic>
      <p:pic>
        <p:nvPicPr>
          <p:cNvPr id="405" name="Google Shape;405;p37"/>
          <p:cNvPicPr preferRelativeResize="0"/>
          <p:nvPr/>
        </p:nvPicPr>
        <p:blipFill>
          <a:blip r:embed="rId3">
            <a:alphaModFix/>
          </a:blip>
          <a:stretch>
            <a:fillRect/>
          </a:stretch>
        </p:blipFill>
        <p:spPr>
          <a:xfrm>
            <a:off x="5208858" y="4108263"/>
            <a:ext cx="178354" cy="176829"/>
          </a:xfrm>
          <a:prstGeom prst="rect">
            <a:avLst/>
          </a:prstGeom>
          <a:noFill/>
          <a:ln>
            <a:noFill/>
          </a:ln>
        </p:spPr>
      </p:pic>
      <p:pic>
        <p:nvPicPr>
          <p:cNvPr id="406" name="Google Shape;406;p37"/>
          <p:cNvPicPr preferRelativeResize="0"/>
          <p:nvPr/>
        </p:nvPicPr>
        <p:blipFill>
          <a:blip r:embed="rId3">
            <a:alphaModFix/>
          </a:blip>
          <a:stretch>
            <a:fillRect/>
          </a:stretch>
        </p:blipFill>
        <p:spPr>
          <a:xfrm>
            <a:off x="3814772" y="4108263"/>
            <a:ext cx="178354" cy="176829"/>
          </a:xfrm>
          <a:prstGeom prst="rect">
            <a:avLst/>
          </a:prstGeom>
          <a:noFill/>
          <a:ln>
            <a:noFill/>
          </a:ln>
        </p:spPr>
      </p:pic>
      <p:pic>
        <p:nvPicPr>
          <p:cNvPr id="407" name="Google Shape;407;p37"/>
          <p:cNvPicPr preferRelativeResize="0"/>
          <p:nvPr/>
        </p:nvPicPr>
        <p:blipFill>
          <a:blip r:embed="rId3">
            <a:alphaModFix/>
          </a:blip>
          <a:stretch>
            <a:fillRect/>
          </a:stretch>
        </p:blipFill>
        <p:spPr>
          <a:xfrm>
            <a:off x="5426038" y="4108263"/>
            <a:ext cx="178354" cy="176829"/>
          </a:xfrm>
          <a:prstGeom prst="rect">
            <a:avLst/>
          </a:prstGeom>
          <a:noFill/>
          <a:ln>
            <a:noFill/>
          </a:ln>
        </p:spPr>
      </p:pic>
      <p:pic>
        <p:nvPicPr>
          <p:cNvPr id="408" name="Google Shape;408;p37"/>
          <p:cNvPicPr preferRelativeResize="0"/>
          <p:nvPr/>
        </p:nvPicPr>
        <p:blipFill>
          <a:blip r:embed="rId3">
            <a:alphaModFix/>
          </a:blip>
          <a:stretch>
            <a:fillRect/>
          </a:stretch>
        </p:blipFill>
        <p:spPr>
          <a:xfrm>
            <a:off x="5622188" y="4108263"/>
            <a:ext cx="178354" cy="176829"/>
          </a:xfrm>
          <a:prstGeom prst="rect">
            <a:avLst/>
          </a:prstGeom>
          <a:noFill/>
          <a:ln>
            <a:noFill/>
          </a:ln>
        </p:spPr>
      </p:pic>
      <p:pic>
        <p:nvPicPr>
          <p:cNvPr id="409" name="Google Shape;409;p37"/>
          <p:cNvPicPr preferRelativeResize="0"/>
          <p:nvPr/>
        </p:nvPicPr>
        <p:blipFill>
          <a:blip r:embed="rId3">
            <a:alphaModFix/>
          </a:blip>
          <a:stretch>
            <a:fillRect/>
          </a:stretch>
        </p:blipFill>
        <p:spPr>
          <a:xfrm>
            <a:off x="5818337" y="4108263"/>
            <a:ext cx="178354" cy="176829"/>
          </a:xfrm>
          <a:prstGeom prst="rect">
            <a:avLst/>
          </a:prstGeom>
          <a:noFill/>
          <a:ln>
            <a:noFill/>
          </a:ln>
        </p:spPr>
      </p:pic>
      <p:pic>
        <p:nvPicPr>
          <p:cNvPr id="410" name="Google Shape;410;p37"/>
          <p:cNvPicPr preferRelativeResize="0"/>
          <p:nvPr/>
        </p:nvPicPr>
        <p:blipFill>
          <a:blip r:embed="rId3">
            <a:alphaModFix/>
          </a:blip>
          <a:stretch>
            <a:fillRect/>
          </a:stretch>
        </p:blipFill>
        <p:spPr>
          <a:xfrm>
            <a:off x="6014488" y="4108263"/>
            <a:ext cx="178354" cy="176829"/>
          </a:xfrm>
          <a:prstGeom prst="rect">
            <a:avLst/>
          </a:prstGeom>
          <a:noFill/>
          <a:ln>
            <a:noFill/>
          </a:ln>
        </p:spPr>
      </p:pic>
      <p:pic>
        <p:nvPicPr>
          <p:cNvPr id="411" name="Google Shape;411;p37"/>
          <p:cNvPicPr preferRelativeResize="0"/>
          <p:nvPr/>
        </p:nvPicPr>
        <p:blipFill>
          <a:blip r:embed="rId3">
            <a:alphaModFix/>
          </a:blip>
          <a:stretch>
            <a:fillRect/>
          </a:stretch>
        </p:blipFill>
        <p:spPr>
          <a:xfrm>
            <a:off x="6222925" y="4108263"/>
            <a:ext cx="178354" cy="176829"/>
          </a:xfrm>
          <a:prstGeom prst="rect">
            <a:avLst/>
          </a:prstGeom>
          <a:noFill/>
          <a:ln>
            <a:noFill/>
          </a:ln>
        </p:spPr>
      </p:pic>
      <p:pic>
        <p:nvPicPr>
          <p:cNvPr id="412" name="Google Shape;412;p37"/>
          <p:cNvPicPr preferRelativeResize="0"/>
          <p:nvPr/>
        </p:nvPicPr>
        <p:blipFill>
          <a:blip r:embed="rId3">
            <a:alphaModFix/>
          </a:blip>
          <a:stretch>
            <a:fillRect/>
          </a:stretch>
        </p:blipFill>
        <p:spPr>
          <a:xfrm>
            <a:off x="6431358" y="4108263"/>
            <a:ext cx="178354" cy="176829"/>
          </a:xfrm>
          <a:prstGeom prst="rect">
            <a:avLst/>
          </a:prstGeom>
          <a:noFill/>
          <a:ln>
            <a:noFill/>
          </a:ln>
        </p:spPr>
      </p:pic>
      <p:pic>
        <p:nvPicPr>
          <p:cNvPr id="413" name="Google Shape;413;p37"/>
          <p:cNvPicPr preferRelativeResize="0"/>
          <p:nvPr/>
        </p:nvPicPr>
        <p:blipFill>
          <a:blip r:embed="rId3">
            <a:alphaModFix/>
          </a:blip>
          <a:stretch>
            <a:fillRect/>
          </a:stretch>
        </p:blipFill>
        <p:spPr>
          <a:xfrm>
            <a:off x="6627508" y="4108263"/>
            <a:ext cx="178354" cy="176829"/>
          </a:xfrm>
          <a:prstGeom prst="rect">
            <a:avLst/>
          </a:prstGeom>
          <a:noFill/>
          <a:ln>
            <a:noFill/>
          </a:ln>
        </p:spPr>
      </p:pic>
      <p:pic>
        <p:nvPicPr>
          <p:cNvPr id="414" name="Google Shape;414;p37"/>
          <p:cNvPicPr preferRelativeResize="0"/>
          <p:nvPr/>
        </p:nvPicPr>
        <p:blipFill>
          <a:blip r:embed="rId3">
            <a:alphaModFix/>
          </a:blip>
          <a:stretch>
            <a:fillRect/>
          </a:stretch>
        </p:blipFill>
        <p:spPr>
          <a:xfrm>
            <a:off x="6839461" y="4106386"/>
            <a:ext cx="178354" cy="176829"/>
          </a:xfrm>
          <a:prstGeom prst="rect">
            <a:avLst/>
          </a:prstGeom>
          <a:noFill/>
          <a:ln>
            <a:noFill/>
          </a:ln>
        </p:spPr>
      </p:pic>
      <p:pic>
        <p:nvPicPr>
          <p:cNvPr id="415" name="Google Shape;415;p37"/>
          <p:cNvPicPr preferRelativeResize="0"/>
          <p:nvPr/>
        </p:nvPicPr>
        <p:blipFill>
          <a:blip r:embed="rId3">
            <a:alphaModFix/>
          </a:blip>
          <a:stretch>
            <a:fillRect/>
          </a:stretch>
        </p:blipFill>
        <p:spPr>
          <a:xfrm>
            <a:off x="7035612" y="4106386"/>
            <a:ext cx="178354" cy="176829"/>
          </a:xfrm>
          <a:prstGeom prst="rect">
            <a:avLst/>
          </a:prstGeom>
          <a:noFill/>
          <a:ln>
            <a:noFill/>
          </a:ln>
        </p:spPr>
      </p:pic>
      <p:pic>
        <p:nvPicPr>
          <p:cNvPr id="416" name="Google Shape;416;p37"/>
          <p:cNvPicPr preferRelativeResize="0"/>
          <p:nvPr/>
        </p:nvPicPr>
        <p:blipFill>
          <a:blip r:embed="rId3">
            <a:alphaModFix/>
          </a:blip>
          <a:stretch>
            <a:fillRect/>
          </a:stretch>
        </p:blipFill>
        <p:spPr>
          <a:xfrm>
            <a:off x="7244049" y="4106386"/>
            <a:ext cx="178354" cy="176829"/>
          </a:xfrm>
          <a:prstGeom prst="rect">
            <a:avLst/>
          </a:prstGeom>
          <a:noFill/>
          <a:ln>
            <a:noFill/>
          </a:ln>
        </p:spPr>
      </p:pic>
      <p:pic>
        <p:nvPicPr>
          <p:cNvPr id="417" name="Google Shape;417;p37"/>
          <p:cNvPicPr preferRelativeResize="0"/>
          <p:nvPr/>
        </p:nvPicPr>
        <p:blipFill>
          <a:blip r:embed="rId3">
            <a:alphaModFix/>
          </a:blip>
          <a:stretch>
            <a:fillRect/>
          </a:stretch>
        </p:blipFill>
        <p:spPr>
          <a:xfrm>
            <a:off x="7452482" y="4106386"/>
            <a:ext cx="178354" cy="176829"/>
          </a:xfrm>
          <a:prstGeom prst="rect">
            <a:avLst/>
          </a:prstGeom>
          <a:noFill/>
          <a:ln>
            <a:noFill/>
          </a:ln>
        </p:spPr>
      </p:pic>
      <p:pic>
        <p:nvPicPr>
          <p:cNvPr id="418" name="Google Shape;418;p37"/>
          <p:cNvPicPr preferRelativeResize="0"/>
          <p:nvPr/>
        </p:nvPicPr>
        <p:blipFill>
          <a:blip r:embed="rId3">
            <a:alphaModFix/>
          </a:blip>
          <a:stretch>
            <a:fillRect/>
          </a:stretch>
        </p:blipFill>
        <p:spPr>
          <a:xfrm>
            <a:off x="7648632" y="4106386"/>
            <a:ext cx="178354" cy="176829"/>
          </a:xfrm>
          <a:prstGeom prst="rect">
            <a:avLst/>
          </a:prstGeom>
          <a:noFill/>
          <a:ln>
            <a:noFill/>
          </a:ln>
        </p:spPr>
      </p:pic>
      <p:pic>
        <p:nvPicPr>
          <p:cNvPr id="419" name="Google Shape;419;p37"/>
          <p:cNvPicPr preferRelativeResize="0"/>
          <p:nvPr/>
        </p:nvPicPr>
        <p:blipFill>
          <a:blip r:embed="rId3">
            <a:alphaModFix/>
          </a:blip>
          <a:stretch>
            <a:fillRect/>
          </a:stretch>
        </p:blipFill>
        <p:spPr>
          <a:xfrm>
            <a:off x="7851831" y="4104470"/>
            <a:ext cx="178354" cy="176829"/>
          </a:xfrm>
          <a:prstGeom prst="rect">
            <a:avLst/>
          </a:prstGeom>
          <a:noFill/>
          <a:ln>
            <a:noFill/>
          </a:ln>
        </p:spPr>
      </p:pic>
      <p:pic>
        <p:nvPicPr>
          <p:cNvPr id="420" name="Google Shape;420;p37"/>
          <p:cNvPicPr preferRelativeResize="0"/>
          <p:nvPr/>
        </p:nvPicPr>
        <p:blipFill>
          <a:blip r:embed="rId3">
            <a:alphaModFix/>
          </a:blip>
          <a:stretch>
            <a:fillRect/>
          </a:stretch>
        </p:blipFill>
        <p:spPr>
          <a:xfrm>
            <a:off x="8055037" y="4102592"/>
            <a:ext cx="178354" cy="176829"/>
          </a:xfrm>
          <a:prstGeom prst="rect">
            <a:avLst/>
          </a:prstGeom>
          <a:noFill/>
          <a:ln>
            <a:noFill/>
          </a:ln>
        </p:spPr>
      </p:pic>
      <p:pic>
        <p:nvPicPr>
          <p:cNvPr id="421" name="Google Shape;421;p37"/>
          <p:cNvPicPr preferRelativeResize="0"/>
          <p:nvPr/>
        </p:nvPicPr>
        <p:blipFill>
          <a:blip r:embed="rId3">
            <a:alphaModFix/>
          </a:blip>
          <a:stretch>
            <a:fillRect/>
          </a:stretch>
        </p:blipFill>
        <p:spPr>
          <a:xfrm>
            <a:off x="8251187" y="4102592"/>
            <a:ext cx="178354" cy="176829"/>
          </a:xfrm>
          <a:prstGeom prst="rect">
            <a:avLst/>
          </a:prstGeom>
          <a:noFill/>
          <a:ln>
            <a:noFill/>
          </a:ln>
        </p:spPr>
      </p:pic>
      <p:pic>
        <p:nvPicPr>
          <p:cNvPr id="422" name="Google Shape;422;p37"/>
          <p:cNvPicPr preferRelativeResize="0"/>
          <p:nvPr/>
        </p:nvPicPr>
        <p:blipFill>
          <a:blip r:embed="rId3">
            <a:alphaModFix/>
          </a:blip>
          <a:stretch>
            <a:fillRect/>
          </a:stretch>
        </p:blipFill>
        <p:spPr>
          <a:xfrm>
            <a:off x="8450877" y="4102592"/>
            <a:ext cx="178354" cy="176829"/>
          </a:xfrm>
          <a:prstGeom prst="rect">
            <a:avLst/>
          </a:prstGeom>
          <a:noFill/>
          <a:ln>
            <a:noFill/>
          </a:ln>
        </p:spPr>
      </p:pic>
      <p:pic>
        <p:nvPicPr>
          <p:cNvPr id="423" name="Google Shape;423;p37"/>
          <p:cNvPicPr preferRelativeResize="0"/>
          <p:nvPr/>
        </p:nvPicPr>
        <p:blipFill>
          <a:blip r:embed="rId3">
            <a:alphaModFix/>
          </a:blip>
          <a:stretch>
            <a:fillRect/>
          </a:stretch>
        </p:blipFill>
        <p:spPr>
          <a:xfrm>
            <a:off x="8659310" y="4102592"/>
            <a:ext cx="178354" cy="176829"/>
          </a:xfrm>
          <a:prstGeom prst="rect">
            <a:avLst/>
          </a:prstGeom>
          <a:noFill/>
          <a:ln>
            <a:noFill/>
          </a:ln>
        </p:spPr>
      </p:pic>
      <p:pic>
        <p:nvPicPr>
          <p:cNvPr id="424" name="Google Shape;424;p37"/>
          <p:cNvPicPr preferRelativeResize="0"/>
          <p:nvPr/>
        </p:nvPicPr>
        <p:blipFill>
          <a:blip r:embed="rId3">
            <a:alphaModFix/>
          </a:blip>
          <a:stretch>
            <a:fillRect/>
          </a:stretch>
        </p:blipFill>
        <p:spPr>
          <a:xfrm>
            <a:off x="8855460" y="4102592"/>
            <a:ext cx="178354" cy="176829"/>
          </a:xfrm>
          <a:prstGeom prst="rect">
            <a:avLst/>
          </a:prstGeom>
          <a:noFill/>
          <a:ln>
            <a:noFill/>
          </a:ln>
        </p:spPr>
      </p:pic>
      <p:pic>
        <p:nvPicPr>
          <p:cNvPr id="425" name="Google Shape;425;p37"/>
          <p:cNvPicPr preferRelativeResize="0"/>
          <p:nvPr/>
        </p:nvPicPr>
        <p:blipFill>
          <a:blip r:embed="rId3">
            <a:alphaModFix/>
          </a:blip>
          <a:stretch>
            <a:fillRect/>
          </a:stretch>
        </p:blipFill>
        <p:spPr>
          <a:xfrm>
            <a:off x="4017800" y="4415988"/>
            <a:ext cx="178354" cy="176829"/>
          </a:xfrm>
          <a:prstGeom prst="rect">
            <a:avLst/>
          </a:prstGeom>
          <a:noFill/>
          <a:ln>
            <a:noFill/>
          </a:ln>
        </p:spPr>
      </p:pic>
      <p:pic>
        <p:nvPicPr>
          <p:cNvPr id="426" name="Google Shape;426;p37"/>
          <p:cNvPicPr preferRelativeResize="0"/>
          <p:nvPr/>
        </p:nvPicPr>
        <p:blipFill>
          <a:blip r:embed="rId3">
            <a:alphaModFix/>
          </a:blip>
          <a:stretch>
            <a:fillRect/>
          </a:stretch>
        </p:blipFill>
        <p:spPr>
          <a:xfrm>
            <a:off x="3625495" y="4415988"/>
            <a:ext cx="178354" cy="176829"/>
          </a:xfrm>
          <a:prstGeom prst="rect">
            <a:avLst/>
          </a:prstGeom>
          <a:noFill/>
          <a:ln>
            <a:noFill/>
          </a:ln>
        </p:spPr>
      </p:pic>
      <p:pic>
        <p:nvPicPr>
          <p:cNvPr id="427" name="Google Shape;427;p37"/>
          <p:cNvPicPr preferRelativeResize="0"/>
          <p:nvPr/>
        </p:nvPicPr>
        <p:blipFill>
          <a:blip r:embed="rId3">
            <a:alphaModFix/>
          </a:blip>
          <a:stretch>
            <a:fillRect/>
          </a:stretch>
        </p:blipFill>
        <p:spPr>
          <a:xfrm>
            <a:off x="4213950" y="4415988"/>
            <a:ext cx="178354" cy="176829"/>
          </a:xfrm>
          <a:prstGeom prst="rect">
            <a:avLst/>
          </a:prstGeom>
          <a:noFill/>
          <a:ln>
            <a:noFill/>
          </a:ln>
        </p:spPr>
      </p:pic>
      <p:pic>
        <p:nvPicPr>
          <p:cNvPr id="428" name="Google Shape;428;p37"/>
          <p:cNvPicPr preferRelativeResize="0"/>
          <p:nvPr/>
        </p:nvPicPr>
        <p:blipFill>
          <a:blip r:embed="rId3">
            <a:alphaModFix/>
          </a:blip>
          <a:stretch>
            <a:fillRect/>
          </a:stretch>
        </p:blipFill>
        <p:spPr>
          <a:xfrm>
            <a:off x="4410100" y="4415988"/>
            <a:ext cx="178354" cy="176829"/>
          </a:xfrm>
          <a:prstGeom prst="rect">
            <a:avLst/>
          </a:prstGeom>
          <a:noFill/>
          <a:ln>
            <a:noFill/>
          </a:ln>
        </p:spPr>
      </p:pic>
      <p:pic>
        <p:nvPicPr>
          <p:cNvPr id="429" name="Google Shape;429;p37"/>
          <p:cNvPicPr preferRelativeResize="0"/>
          <p:nvPr/>
        </p:nvPicPr>
        <p:blipFill>
          <a:blip r:embed="rId3">
            <a:alphaModFix/>
          </a:blip>
          <a:stretch>
            <a:fillRect/>
          </a:stretch>
        </p:blipFill>
        <p:spPr>
          <a:xfrm>
            <a:off x="4606250" y="4415988"/>
            <a:ext cx="178354" cy="176829"/>
          </a:xfrm>
          <a:prstGeom prst="rect">
            <a:avLst/>
          </a:prstGeom>
          <a:noFill/>
          <a:ln>
            <a:noFill/>
          </a:ln>
        </p:spPr>
      </p:pic>
      <p:pic>
        <p:nvPicPr>
          <p:cNvPr id="430" name="Google Shape;430;p37"/>
          <p:cNvPicPr preferRelativeResize="0"/>
          <p:nvPr/>
        </p:nvPicPr>
        <p:blipFill>
          <a:blip r:embed="rId3">
            <a:alphaModFix/>
          </a:blip>
          <a:stretch>
            <a:fillRect/>
          </a:stretch>
        </p:blipFill>
        <p:spPr>
          <a:xfrm>
            <a:off x="4802400" y="4415988"/>
            <a:ext cx="178354" cy="176829"/>
          </a:xfrm>
          <a:prstGeom prst="rect">
            <a:avLst/>
          </a:prstGeom>
          <a:noFill/>
          <a:ln>
            <a:noFill/>
          </a:ln>
        </p:spPr>
      </p:pic>
      <p:pic>
        <p:nvPicPr>
          <p:cNvPr id="431" name="Google Shape;431;p37"/>
          <p:cNvPicPr preferRelativeResize="0"/>
          <p:nvPr/>
        </p:nvPicPr>
        <p:blipFill>
          <a:blip r:embed="rId3">
            <a:alphaModFix/>
          </a:blip>
          <a:stretch>
            <a:fillRect/>
          </a:stretch>
        </p:blipFill>
        <p:spPr>
          <a:xfrm>
            <a:off x="4998551" y="4415988"/>
            <a:ext cx="178354" cy="176829"/>
          </a:xfrm>
          <a:prstGeom prst="rect">
            <a:avLst/>
          </a:prstGeom>
          <a:noFill/>
          <a:ln>
            <a:noFill/>
          </a:ln>
        </p:spPr>
      </p:pic>
      <p:pic>
        <p:nvPicPr>
          <p:cNvPr id="432" name="Google Shape;432;p37"/>
          <p:cNvPicPr preferRelativeResize="0"/>
          <p:nvPr/>
        </p:nvPicPr>
        <p:blipFill>
          <a:blip r:embed="rId3">
            <a:alphaModFix/>
          </a:blip>
          <a:stretch>
            <a:fillRect/>
          </a:stretch>
        </p:blipFill>
        <p:spPr>
          <a:xfrm>
            <a:off x="5215736" y="4415988"/>
            <a:ext cx="178354" cy="176829"/>
          </a:xfrm>
          <a:prstGeom prst="rect">
            <a:avLst/>
          </a:prstGeom>
          <a:noFill/>
          <a:ln>
            <a:noFill/>
          </a:ln>
        </p:spPr>
      </p:pic>
      <p:pic>
        <p:nvPicPr>
          <p:cNvPr id="433" name="Google Shape;433;p37"/>
          <p:cNvPicPr preferRelativeResize="0"/>
          <p:nvPr/>
        </p:nvPicPr>
        <p:blipFill>
          <a:blip r:embed="rId3">
            <a:alphaModFix/>
          </a:blip>
          <a:stretch>
            <a:fillRect/>
          </a:stretch>
        </p:blipFill>
        <p:spPr>
          <a:xfrm>
            <a:off x="3821650" y="4415988"/>
            <a:ext cx="178354" cy="176829"/>
          </a:xfrm>
          <a:prstGeom prst="rect">
            <a:avLst/>
          </a:prstGeom>
          <a:noFill/>
          <a:ln>
            <a:noFill/>
          </a:ln>
        </p:spPr>
      </p:pic>
      <p:pic>
        <p:nvPicPr>
          <p:cNvPr id="434" name="Google Shape;434;p37"/>
          <p:cNvPicPr preferRelativeResize="0"/>
          <p:nvPr/>
        </p:nvPicPr>
        <p:blipFill>
          <a:blip r:embed="rId3">
            <a:alphaModFix/>
          </a:blip>
          <a:stretch>
            <a:fillRect/>
          </a:stretch>
        </p:blipFill>
        <p:spPr>
          <a:xfrm>
            <a:off x="5432916" y="4415988"/>
            <a:ext cx="178354" cy="176829"/>
          </a:xfrm>
          <a:prstGeom prst="rect">
            <a:avLst/>
          </a:prstGeom>
          <a:noFill/>
          <a:ln>
            <a:noFill/>
          </a:ln>
        </p:spPr>
      </p:pic>
      <p:pic>
        <p:nvPicPr>
          <p:cNvPr id="435" name="Google Shape;435;p37"/>
          <p:cNvPicPr preferRelativeResize="0"/>
          <p:nvPr/>
        </p:nvPicPr>
        <p:blipFill>
          <a:blip r:embed="rId3">
            <a:alphaModFix/>
          </a:blip>
          <a:stretch>
            <a:fillRect/>
          </a:stretch>
        </p:blipFill>
        <p:spPr>
          <a:xfrm>
            <a:off x="5629066" y="4415988"/>
            <a:ext cx="178354" cy="176829"/>
          </a:xfrm>
          <a:prstGeom prst="rect">
            <a:avLst/>
          </a:prstGeom>
          <a:noFill/>
          <a:ln>
            <a:noFill/>
          </a:ln>
        </p:spPr>
      </p:pic>
      <p:pic>
        <p:nvPicPr>
          <p:cNvPr id="436" name="Google Shape;436;p37"/>
          <p:cNvPicPr preferRelativeResize="0"/>
          <p:nvPr/>
        </p:nvPicPr>
        <p:blipFill>
          <a:blip r:embed="rId3">
            <a:alphaModFix/>
          </a:blip>
          <a:stretch>
            <a:fillRect/>
          </a:stretch>
        </p:blipFill>
        <p:spPr>
          <a:xfrm>
            <a:off x="5825215" y="4415988"/>
            <a:ext cx="178354" cy="176829"/>
          </a:xfrm>
          <a:prstGeom prst="rect">
            <a:avLst/>
          </a:prstGeom>
          <a:noFill/>
          <a:ln>
            <a:noFill/>
          </a:ln>
        </p:spPr>
      </p:pic>
      <p:pic>
        <p:nvPicPr>
          <p:cNvPr id="437" name="Google Shape;437;p37"/>
          <p:cNvPicPr preferRelativeResize="0"/>
          <p:nvPr/>
        </p:nvPicPr>
        <p:blipFill>
          <a:blip r:embed="rId3">
            <a:alphaModFix/>
          </a:blip>
          <a:stretch>
            <a:fillRect/>
          </a:stretch>
        </p:blipFill>
        <p:spPr>
          <a:xfrm>
            <a:off x="6021365" y="4415988"/>
            <a:ext cx="178354" cy="176829"/>
          </a:xfrm>
          <a:prstGeom prst="rect">
            <a:avLst/>
          </a:prstGeom>
          <a:noFill/>
          <a:ln>
            <a:noFill/>
          </a:ln>
        </p:spPr>
      </p:pic>
      <p:pic>
        <p:nvPicPr>
          <p:cNvPr id="438" name="Google Shape;438;p37"/>
          <p:cNvPicPr preferRelativeResize="0"/>
          <p:nvPr/>
        </p:nvPicPr>
        <p:blipFill>
          <a:blip r:embed="rId3">
            <a:alphaModFix/>
          </a:blip>
          <a:stretch>
            <a:fillRect/>
          </a:stretch>
        </p:blipFill>
        <p:spPr>
          <a:xfrm>
            <a:off x="6229803" y="4415988"/>
            <a:ext cx="178354" cy="176829"/>
          </a:xfrm>
          <a:prstGeom prst="rect">
            <a:avLst/>
          </a:prstGeom>
          <a:noFill/>
          <a:ln>
            <a:noFill/>
          </a:ln>
        </p:spPr>
      </p:pic>
      <p:pic>
        <p:nvPicPr>
          <p:cNvPr id="439" name="Google Shape;439;p37"/>
          <p:cNvPicPr preferRelativeResize="0"/>
          <p:nvPr/>
        </p:nvPicPr>
        <p:blipFill>
          <a:blip r:embed="rId3">
            <a:alphaModFix/>
          </a:blip>
          <a:stretch>
            <a:fillRect/>
          </a:stretch>
        </p:blipFill>
        <p:spPr>
          <a:xfrm>
            <a:off x="6438235" y="4415988"/>
            <a:ext cx="178354" cy="176829"/>
          </a:xfrm>
          <a:prstGeom prst="rect">
            <a:avLst/>
          </a:prstGeom>
          <a:noFill/>
          <a:ln>
            <a:noFill/>
          </a:ln>
        </p:spPr>
      </p:pic>
      <p:pic>
        <p:nvPicPr>
          <p:cNvPr id="440" name="Google Shape;440;p37"/>
          <p:cNvPicPr preferRelativeResize="0"/>
          <p:nvPr/>
        </p:nvPicPr>
        <p:blipFill>
          <a:blip r:embed="rId3">
            <a:alphaModFix/>
          </a:blip>
          <a:stretch>
            <a:fillRect/>
          </a:stretch>
        </p:blipFill>
        <p:spPr>
          <a:xfrm>
            <a:off x="6634386" y="4415988"/>
            <a:ext cx="178354" cy="176829"/>
          </a:xfrm>
          <a:prstGeom prst="rect">
            <a:avLst/>
          </a:prstGeom>
          <a:noFill/>
          <a:ln>
            <a:noFill/>
          </a:ln>
        </p:spPr>
      </p:pic>
      <p:pic>
        <p:nvPicPr>
          <p:cNvPr id="441" name="Google Shape;441;p37"/>
          <p:cNvPicPr preferRelativeResize="0"/>
          <p:nvPr/>
        </p:nvPicPr>
        <p:blipFill>
          <a:blip r:embed="rId3">
            <a:alphaModFix/>
          </a:blip>
          <a:stretch>
            <a:fillRect/>
          </a:stretch>
        </p:blipFill>
        <p:spPr>
          <a:xfrm>
            <a:off x="6846339" y="4414111"/>
            <a:ext cx="178354" cy="176829"/>
          </a:xfrm>
          <a:prstGeom prst="rect">
            <a:avLst/>
          </a:prstGeom>
          <a:noFill/>
          <a:ln>
            <a:noFill/>
          </a:ln>
        </p:spPr>
      </p:pic>
      <p:pic>
        <p:nvPicPr>
          <p:cNvPr id="442" name="Google Shape;442;p37"/>
          <p:cNvPicPr preferRelativeResize="0"/>
          <p:nvPr/>
        </p:nvPicPr>
        <p:blipFill>
          <a:blip r:embed="rId3">
            <a:alphaModFix/>
          </a:blip>
          <a:stretch>
            <a:fillRect/>
          </a:stretch>
        </p:blipFill>
        <p:spPr>
          <a:xfrm>
            <a:off x="7042489" y="4414111"/>
            <a:ext cx="178354" cy="176829"/>
          </a:xfrm>
          <a:prstGeom prst="rect">
            <a:avLst/>
          </a:prstGeom>
          <a:noFill/>
          <a:ln>
            <a:noFill/>
          </a:ln>
        </p:spPr>
      </p:pic>
      <p:pic>
        <p:nvPicPr>
          <p:cNvPr id="443" name="Google Shape;443;p37"/>
          <p:cNvPicPr preferRelativeResize="0"/>
          <p:nvPr/>
        </p:nvPicPr>
        <p:blipFill>
          <a:blip r:embed="rId3">
            <a:alphaModFix/>
          </a:blip>
          <a:stretch>
            <a:fillRect/>
          </a:stretch>
        </p:blipFill>
        <p:spPr>
          <a:xfrm>
            <a:off x="7250927" y="4414111"/>
            <a:ext cx="178354" cy="176829"/>
          </a:xfrm>
          <a:prstGeom prst="rect">
            <a:avLst/>
          </a:prstGeom>
          <a:noFill/>
          <a:ln>
            <a:noFill/>
          </a:ln>
        </p:spPr>
      </p:pic>
      <p:pic>
        <p:nvPicPr>
          <p:cNvPr id="444" name="Google Shape;444;p37"/>
          <p:cNvPicPr preferRelativeResize="0"/>
          <p:nvPr/>
        </p:nvPicPr>
        <p:blipFill>
          <a:blip r:embed="rId3">
            <a:alphaModFix/>
          </a:blip>
          <a:stretch>
            <a:fillRect/>
          </a:stretch>
        </p:blipFill>
        <p:spPr>
          <a:xfrm>
            <a:off x="7459359" y="4414111"/>
            <a:ext cx="178354" cy="176829"/>
          </a:xfrm>
          <a:prstGeom prst="rect">
            <a:avLst/>
          </a:prstGeom>
          <a:noFill/>
          <a:ln>
            <a:noFill/>
          </a:ln>
        </p:spPr>
      </p:pic>
      <p:pic>
        <p:nvPicPr>
          <p:cNvPr id="445" name="Google Shape;445;p37"/>
          <p:cNvPicPr preferRelativeResize="0"/>
          <p:nvPr/>
        </p:nvPicPr>
        <p:blipFill>
          <a:blip r:embed="rId3">
            <a:alphaModFix/>
          </a:blip>
          <a:stretch>
            <a:fillRect/>
          </a:stretch>
        </p:blipFill>
        <p:spPr>
          <a:xfrm>
            <a:off x="7655510" y="4414111"/>
            <a:ext cx="178354" cy="176829"/>
          </a:xfrm>
          <a:prstGeom prst="rect">
            <a:avLst/>
          </a:prstGeom>
          <a:noFill/>
          <a:ln>
            <a:noFill/>
          </a:ln>
        </p:spPr>
      </p:pic>
      <p:pic>
        <p:nvPicPr>
          <p:cNvPr id="446" name="Google Shape;446;p37"/>
          <p:cNvPicPr preferRelativeResize="0"/>
          <p:nvPr/>
        </p:nvPicPr>
        <p:blipFill>
          <a:blip r:embed="rId3">
            <a:alphaModFix/>
          </a:blip>
          <a:stretch>
            <a:fillRect/>
          </a:stretch>
        </p:blipFill>
        <p:spPr>
          <a:xfrm>
            <a:off x="7858709" y="4412195"/>
            <a:ext cx="178354" cy="176829"/>
          </a:xfrm>
          <a:prstGeom prst="rect">
            <a:avLst/>
          </a:prstGeom>
          <a:noFill/>
          <a:ln>
            <a:noFill/>
          </a:ln>
        </p:spPr>
      </p:pic>
      <p:pic>
        <p:nvPicPr>
          <p:cNvPr id="447" name="Google Shape;447;p37"/>
          <p:cNvPicPr preferRelativeResize="0"/>
          <p:nvPr/>
        </p:nvPicPr>
        <p:blipFill>
          <a:blip r:embed="rId3">
            <a:alphaModFix/>
          </a:blip>
          <a:stretch>
            <a:fillRect/>
          </a:stretch>
        </p:blipFill>
        <p:spPr>
          <a:xfrm>
            <a:off x="8061914" y="4410317"/>
            <a:ext cx="178354" cy="176829"/>
          </a:xfrm>
          <a:prstGeom prst="rect">
            <a:avLst/>
          </a:prstGeom>
          <a:noFill/>
          <a:ln>
            <a:noFill/>
          </a:ln>
        </p:spPr>
      </p:pic>
      <p:pic>
        <p:nvPicPr>
          <p:cNvPr id="448" name="Google Shape;448;p37"/>
          <p:cNvPicPr preferRelativeResize="0"/>
          <p:nvPr/>
        </p:nvPicPr>
        <p:blipFill>
          <a:blip r:embed="rId3">
            <a:alphaModFix/>
          </a:blip>
          <a:stretch>
            <a:fillRect/>
          </a:stretch>
        </p:blipFill>
        <p:spPr>
          <a:xfrm>
            <a:off x="8258065" y="4410317"/>
            <a:ext cx="178354" cy="176829"/>
          </a:xfrm>
          <a:prstGeom prst="rect">
            <a:avLst/>
          </a:prstGeom>
          <a:noFill/>
          <a:ln>
            <a:noFill/>
          </a:ln>
        </p:spPr>
      </p:pic>
      <p:pic>
        <p:nvPicPr>
          <p:cNvPr id="449" name="Google Shape;449;p37"/>
          <p:cNvPicPr preferRelativeResize="0"/>
          <p:nvPr/>
        </p:nvPicPr>
        <p:blipFill>
          <a:blip r:embed="rId3">
            <a:alphaModFix/>
          </a:blip>
          <a:stretch>
            <a:fillRect/>
          </a:stretch>
        </p:blipFill>
        <p:spPr>
          <a:xfrm>
            <a:off x="8457755" y="4410317"/>
            <a:ext cx="178354" cy="176829"/>
          </a:xfrm>
          <a:prstGeom prst="rect">
            <a:avLst/>
          </a:prstGeom>
          <a:noFill/>
          <a:ln>
            <a:noFill/>
          </a:ln>
        </p:spPr>
      </p:pic>
      <p:pic>
        <p:nvPicPr>
          <p:cNvPr id="450" name="Google Shape;450;p37"/>
          <p:cNvPicPr preferRelativeResize="0"/>
          <p:nvPr/>
        </p:nvPicPr>
        <p:blipFill>
          <a:blip r:embed="rId3">
            <a:alphaModFix/>
          </a:blip>
          <a:stretch>
            <a:fillRect/>
          </a:stretch>
        </p:blipFill>
        <p:spPr>
          <a:xfrm>
            <a:off x="8666188" y="4410317"/>
            <a:ext cx="178354" cy="176829"/>
          </a:xfrm>
          <a:prstGeom prst="rect">
            <a:avLst/>
          </a:prstGeom>
          <a:noFill/>
          <a:ln>
            <a:noFill/>
          </a:ln>
        </p:spPr>
      </p:pic>
      <p:pic>
        <p:nvPicPr>
          <p:cNvPr id="451" name="Google Shape;451;p37"/>
          <p:cNvPicPr preferRelativeResize="0"/>
          <p:nvPr/>
        </p:nvPicPr>
        <p:blipFill>
          <a:blip r:embed="rId3">
            <a:alphaModFix/>
          </a:blip>
          <a:stretch>
            <a:fillRect/>
          </a:stretch>
        </p:blipFill>
        <p:spPr>
          <a:xfrm>
            <a:off x="8862338" y="4410317"/>
            <a:ext cx="178354" cy="176829"/>
          </a:xfrm>
          <a:prstGeom prst="rect">
            <a:avLst/>
          </a:prstGeom>
          <a:noFill/>
          <a:ln>
            <a:noFill/>
          </a:ln>
        </p:spPr>
      </p:pic>
      <p:sp>
        <p:nvSpPr>
          <p:cNvPr id="452" name="Google Shape;452;p37"/>
          <p:cNvSpPr/>
          <p:nvPr/>
        </p:nvSpPr>
        <p:spPr>
          <a:xfrm>
            <a:off x="738604" y="1975504"/>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3600">
              <a:solidFill>
                <a:srgbClr val="38761D"/>
              </a:solidFill>
            </a:endParaRPr>
          </a:p>
        </p:txBody>
      </p:sp>
      <p:sp>
        <p:nvSpPr>
          <p:cNvPr id="453" name="Google Shape;453;p37"/>
          <p:cNvSpPr/>
          <p:nvPr/>
        </p:nvSpPr>
        <p:spPr>
          <a:xfrm>
            <a:off x="738604" y="2749641"/>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38761D"/>
                </a:solidFill>
              </a:rPr>
              <a:t>X</a:t>
            </a:r>
            <a:endParaRPr/>
          </a:p>
        </p:txBody>
      </p:sp>
      <p:sp>
        <p:nvSpPr>
          <p:cNvPr id="454" name="Google Shape;454;p37"/>
          <p:cNvSpPr/>
          <p:nvPr/>
        </p:nvSpPr>
        <p:spPr>
          <a:xfrm>
            <a:off x="1653365" y="1975504"/>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p:txBody>
      </p:sp>
      <p:sp>
        <p:nvSpPr>
          <p:cNvPr id="455" name="Google Shape;455;p37"/>
          <p:cNvSpPr/>
          <p:nvPr/>
        </p:nvSpPr>
        <p:spPr>
          <a:xfrm>
            <a:off x="1653365" y="2749641"/>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solidFill>
                <a:schemeClr val="dk1"/>
              </a:solidFill>
            </a:endParaRPr>
          </a:p>
        </p:txBody>
      </p:sp>
      <p:sp>
        <p:nvSpPr>
          <p:cNvPr id="456" name="Google Shape;456;p37"/>
          <p:cNvSpPr/>
          <p:nvPr/>
        </p:nvSpPr>
        <p:spPr>
          <a:xfrm>
            <a:off x="2568126" y="1975504"/>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300">
              <a:solidFill>
                <a:srgbClr val="38761D"/>
              </a:solidFill>
            </a:endParaRPr>
          </a:p>
        </p:txBody>
      </p:sp>
      <p:sp>
        <p:nvSpPr>
          <p:cNvPr id="457" name="Google Shape;457;p37"/>
          <p:cNvSpPr/>
          <p:nvPr/>
        </p:nvSpPr>
        <p:spPr>
          <a:xfrm>
            <a:off x="2568126" y="2749641"/>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8" name="Google Shape;458;p37"/>
          <p:cNvSpPr/>
          <p:nvPr/>
        </p:nvSpPr>
        <p:spPr>
          <a:xfrm>
            <a:off x="1653365" y="3517413"/>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p:txBody>
      </p:sp>
      <p:sp>
        <p:nvSpPr>
          <p:cNvPr id="459" name="Google Shape;459;p37"/>
          <p:cNvSpPr/>
          <p:nvPr/>
        </p:nvSpPr>
        <p:spPr>
          <a:xfrm>
            <a:off x="2568126" y="3517413"/>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460" name="Google Shape;460;p37"/>
          <p:cNvSpPr/>
          <p:nvPr/>
        </p:nvSpPr>
        <p:spPr>
          <a:xfrm>
            <a:off x="738604" y="3517413"/>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p>
        </p:txBody>
      </p:sp>
      <p:sp>
        <p:nvSpPr>
          <p:cNvPr id="461" name="Google Shape;461;p37"/>
          <p:cNvSpPr txBox="1"/>
          <p:nvPr/>
        </p:nvSpPr>
        <p:spPr>
          <a:xfrm>
            <a:off x="1155684" y="1371254"/>
            <a:ext cx="2045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CC0000"/>
                </a:solidFill>
              </a:rPr>
              <a:t>O's</a:t>
            </a:r>
            <a:r>
              <a:rPr lang="en" sz="2100">
                <a:solidFill>
                  <a:srgbClr val="CC0000"/>
                </a:solidFill>
              </a:rPr>
              <a:t> </a:t>
            </a:r>
            <a:r>
              <a:rPr lang="en" sz="2100">
                <a:latin typeface="Proxima Nova"/>
                <a:ea typeface="Proxima Nova"/>
                <a:cs typeface="Proxima Nova"/>
                <a:sym typeface="Proxima Nova"/>
              </a:rPr>
              <a:t>Turn</a:t>
            </a:r>
            <a:endParaRPr sz="200">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 Depth</a:t>
            </a:r>
            <a:endParaRPr/>
          </a:p>
        </p:txBody>
      </p:sp>
      <p:pic>
        <p:nvPicPr>
          <p:cNvPr id="467" name="Google Shape;467;p38"/>
          <p:cNvPicPr preferRelativeResize="0"/>
          <p:nvPr/>
        </p:nvPicPr>
        <p:blipFill>
          <a:blip r:embed="rId3">
            <a:alphaModFix/>
          </a:blip>
          <a:stretch>
            <a:fillRect/>
          </a:stretch>
        </p:blipFill>
        <p:spPr>
          <a:xfrm>
            <a:off x="5381255" y="1738159"/>
            <a:ext cx="561975" cy="552450"/>
          </a:xfrm>
          <a:prstGeom prst="rect">
            <a:avLst/>
          </a:prstGeom>
          <a:noFill/>
          <a:ln>
            <a:noFill/>
          </a:ln>
        </p:spPr>
      </p:pic>
      <p:pic>
        <p:nvPicPr>
          <p:cNvPr id="468" name="Google Shape;468;p38"/>
          <p:cNvPicPr preferRelativeResize="0"/>
          <p:nvPr/>
        </p:nvPicPr>
        <p:blipFill>
          <a:blip r:embed="rId3">
            <a:alphaModFix/>
          </a:blip>
          <a:stretch>
            <a:fillRect/>
          </a:stretch>
        </p:blipFill>
        <p:spPr>
          <a:xfrm>
            <a:off x="3988180" y="1738159"/>
            <a:ext cx="561975" cy="552450"/>
          </a:xfrm>
          <a:prstGeom prst="rect">
            <a:avLst/>
          </a:prstGeom>
          <a:noFill/>
          <a:ln>
            <a:noFill/>
          </a:ln>
        </p:spPr>
      </p:pic>
      <p:pic>
        <p:nvPicPr>
          <p:cNvPr id="469" name="Google Shape;469;p38"/>
          <p:cNvPicPr preferRelativeResize="0"/>
          <p:nvPr/>
        </p:nvPicPr>
        <p:blipFill>
          <a:blip r:embed="rId3">
            <a:alphaModFix/>
          </a:blip>
          <a:stretch>
            <a:fillRect/>
          </a:stretch>
        </p:blipFill>
        <p:spPr>
          <a:xfrm>
            <a:off x="7479355" y="1738159"/>
            <a:ext cx="561975" cy="552450"/>
          </a:xfrm>
          <a:prstGeom prst="rect">
            <a:avLst/>
          </a:prstGeom>
          <a:noFill/>
          <a:ln>
            <a:noFill/>
          </a:ln>
        </p:spPr>
      </p:pic>
      <p:pic>
        <p:nvPicPr>
          <p:cNvPr id="470" name="Google Shape;470;p38"/>
          <p:cNvPicPr preferRelativeResize="0"/>
          <p:nvPr/>
        </p:nvPicPr>
        <p:blipFill>
          <a:blip r:embed="rId3">
            <a:alphaModFix/>
          </a:blip>
          <a:stretch>
            <a:fillRect/>
          </a:stretch>
        </p:blipFill>
        <p:spPr>
          <a:xfrm>
            <a:off x="4701655" y="1738159"/>
            <a:ext cx="561975" cy="552450"/>
          </a:xfrm>
          <a:prstGeom prst="rect">
            <a:avLst/>
          </a:prstGeom>
          <a:noFill/>
          <a:ln>
            <a:noFill/>
          </a:ln>
        </p:spPr>
      </p:pic>
      <p:pic>
        <p:nvPicPr>
          <p:cNvPr id="471" name="Google Shape;471;p38"/>
          <p:cNvPicPr preferRelativeResize="0"/>
          <p:nvPr/>
        </p:nvPicPr>
        <p:blipFill>
          <a:blip r:embed="rId3">
            <a:alphaModFix/>
          </a:blip>
          <a:stretch>
            <a:fillRect/>
          </a:stretch>
        </p:blipFill>
        <p:spPr>
          <a:xfrm>
            <a:off x="4608825" y="2510318"/>
            <a:ext cx="435819" cy="442700"/>
          </a:xfrm>
          <a:prstGeom prst="rect">
            <a:avLst/>
          </a:prstGeom>
          <a:noFill/>
          <a:ln>
            <a:noFill/>
          </a:ln>
        </p:spPr>
      </p:pic>
      <p:pic>
        <p:nvPicPr>
          <p:cNvPr id="472" name="Google Shape;472;p38"/>
          <p:cNvPicPr preferRelativeResize="0"/>
          <p:nvPr/>
        </p:nvPicPr>
        <p:blipFill>
          <a:blip r:embed="rId3">
            <a:alphaModFix/>
          </a:blip>
          <a:stretch>
            <a:fillRect/>
          </a:stretch>
        </p:blipFill>
        <p:spPr>
          <a:xfrm>
            <a:off x="6770092" y="1738159"/>
            <a:ext cx="561975" cy="552450"/>
          </a:xfrm>
          <a:prstGeom prst="rect">
            <a:avLst/>
          </a:prstGeom>
          <a:noFill/>
          <a:ln>
            <a:noFill/>
          </a:ln>
        </p:spPr>
      </p:pic>
      <p:pic>
        <p:nvPicPr>
          <p:cNvPr id="473" name="Google Shape;473;p38"/>
          <p:cNvPicPr preferRelativeResize="0"/>
          <p:nvPr/>
        </p:nvPicPr>
        <p:blipFill>
          <a:blip r:embed="rId3">
            <a:alphaModFix/>
          </a:blip>
          <a:stretch>
            <a:fillRect/>
          </a:stretch>
        </p:blipFill>
        <p:spPr>
          <a:xfrm>
            <a:off x="3650204" y="2510318"/>
            <a:ext cx="435819" cy="442700"/>
          </a:xfrm>
          <a:prstGeom prst="rect">
            <a:avLst/>
          </a:prstGeom>
          <a:noFill/>
          <a:ln>
            <a:noFill/>
          </a:ln>
        </p:spPr>
      </p:pic>
      <p:pic>
        <p:nvPicPr>
          <p:cNvPr id="474" name="Google Shape;474;p38"/>
          <p:cNvPicPr preferRelativeResize="0"/>
          <p:nvPr/>
        </p:nvPicPr>
        <p:blipFill>
          <a:blip r:embed="rId3">
            <a:alphaModFix/>
          </a:blip>
          <a:stretch>
            <a:fillRect/>
          </a:stretch>
        </p:blipFill>
        <p:spPr>
          <a:xfrm>
            <a:off x="5088131" y="2510318"/>
            <a:ext cx="435819" cy="442700"/>
          </a:xfrm>
          <a:prstGeom prst="rect">
            <a:avLst/>
          </a:prstGeom>
          <a:noFill/>
          <a:ln>
            <a:noFill/>
          </a:ln>
        </p:spPr>
      </p:pic>
      <p:pic>
        <p:nvPicPr>
          <p:cNvPr id="475" name="Google Shape;475;p38"/>
          <p:cNvPicPr preferRelativeResize="0"/>
          <p:nvPr/>
        </p:nvPicPr>
        <p:blipFill>
          <a:blip r:embed="rId3">
            <a:alphaModFix/>
          </a:blip>
          <a:stretch>
            <a:fillRect/>
          </a:stretch>
        </p:blipFill>
        <p:spPr>
          <a:xfrm>
            <a:off x="8188605" y="1738159"/>
            <a:ext cx="561975" cy="552450"/>
          </a:xfrm>
          <a:prstGeom prst="rect">
            <a:avLst/>
          </a:prstGeom>
          <a:noFill/>
          <a:ln>
            <a:noFill/>
          </a:ln>
        </p:spPr>
      </p:pic>
      <p:pic>
        <p:nvPicPr>
          <p:cNvPr id="476" name="Google Shape;476;p38"/>
          <p:cNvPicPr preferRelativeResize="0"/>
          <p:nvPr/>
        </p:nvPicPr>
        <p:blipFill>
          <a:blip r:embed="rId3">
            <a:alphaModFix/>
          </a:blip>
          <a:stretch>
            <a:fillRect/>
          </a:stretch>
        </p:blipFill>
        <p:spPr>
          <a:xfrm>
            <a:off x="5567437" y="2510318"/>
            <a:ext cx="435819" cy="442700"/>
          </a:xfrm>
          <a:prstGeom prst="rect">
            <a:avLst/>
          </a:prstGeom>
          <a:noFill/>
          <a:ln>
            <a:noFill/>
          </a:ln>
        </p:spPr>
      </p:pic>
      <p:pic>
        <p:nvPicPr>
          <p:cNvPr id="477" name="Google Shape;477;p38"/>
          <p:cNvPicPr preferRelativeResize="0"/>
          <p:nvPr/>
        </p:nvPicPr>
        <p:blipFill>
          <a:blip r:embed="rId3">
            <a:alphaModFix/>
          </a:blip>
          <a:stretch>
            <a:fillRect/>
          </a:stretch>
        </p:blipFill>
        <p:spPr>
          <a:xfrm>
            <a:off x="6046742" y="2510318"/>
            <a:ext cx="435819" cy="442700"/>
          </a:xfrm>
          <a:prstGeom prst="rect">
            <a:avLst/>
          </a:prstGeom>
          <a:noFill/>
          <a:ln>
            <a:noFill/>
          </a:ln>
        </p:spPr>
      </p:pic>
      <p:pic>
        <p:nvPicPr>
          <p:cNvPr id="478" name="Google Shape;478;p38"/>
          <p:cNvPicPr preferRelativeResize="0"/>
          <p:nvPr/>
        </p:nvPicPr>
        <p:blipFill>
          <a:blip r:embed="rId3">
            <a:alphaModFix/>
          </a:blip>
          <a:stretch>
            <a:fillRect/>
          </a:stretch>
        </p:blipFill>
        <p:spPr>
          <a:xfrm>
            <a:off x="6526048" y="2510318"/>
            <a:ext cx="435819" cy="442700"/>
          </a:xfrm>
          <a:prstGeom prst="rect">
            <a:avLst/>
          </a:prstGeom>
          <a:noFill/>
          <a:ln>
            <a:noFill/>
          </a:ln>
        </p:spPr>
      </p:pic>
      <p:pic>
        <p:nvPicPr>
          <p:cNvPr id="479" name="Google Shape;479;p38"/>
          <p:cNvPicPr preferRelativeResize="0"/>
          <p:nvPr/>
        </p:nvPicPr>
        <p:blipFill>
          <a:blip r:embed="rId3">
            <a:alphaModFix/>
          </a:blip>
          <a:stretch>
            <a:fillRect/>
          </a:stretch>
        </p:blipFill>
        <p:spPr>
          <a:xfrm>
            <a:off x="7005354" y="2510318"/>
            <a:ext cx="435819" cy="442700"/>
          </a:xfrm>
          <a:prstGeom prst="rect">
            <a:avLst/>
          </a:prstGeom>
          <a:noFill/>
          <a:ln>
            <a:noFill/>
          </a:ln>
        </p:spPr>
      </p:pic>
      <p:pic>
        <p:nvPicPr>
          <p:cNvPr id="480" name="Google Shape;480;p38"/>
          <p:cNvPicPr preferRelativeResize="0"/>
          <p:nvPr/>
        </p:nvPicPr>
        <p:blipFill>
          <a:blip r:embed="rId3">
            <a:alphaModFix/>
          </a:blip>
          <a:stretch>
            <a:fillRect/>
          </a:stretch>
        </p:blipFill>
        <p:spPr>
          <a:xfrm>
            <a:off x="7536060" y="2510318"/>
            <a:ext cx="435819" cy="442700"/>
          </a:xfrm>
          <a:prstGeom prst="rect">
            <a:avLst/>
          </a:prstGeom>
          <a:noFill/>
          <a:ln>
            <a:noFill/>
          </a:ln>
        </p:spPr>
      </p:pic>
      <p:pic>
        <p:nvPicPr>
          <p:cNvPr id="481" name="Google Shape;481;p38"/>
          <p:cNvPicPr preferRelativeResize="0"/>
          <p:nvPr/>
        </p:nvPicPr>
        <p:blipFill>
          <a:blip r:embed="rId3">
            <a:alphaModFix/>
          </a:blip>
          <a:stretch>
            <a:fillRect/>
          </a:stretch>
        </p:blipFill>
        <p:spPr>
          <a:xfrm>
            <a:off x="6060842" y="1738159"/>
            <a:ext cx="561975" cy="552450"/>
          </a:xfrm>
          <a:prstGeom prst="rect">
            <a:avLst/>
          </a:prstGeom>
          <a:noFill/>
          <a:ln>
            <a:noFill/>
          </a:ln>
        </p:spPr>
      </p:pic>
      <p:pic>
        <p:nvPicPr>
          <p:cNvPr id="482" name="Google Shape;482;p38"/>
          <p:cNvPicPr preferRelativeResize="0"/>
          <p:nvPr/>
        </p:nvPicPr>
        <p:blipFill>
          <a:blip r:embed="rId3">
            <a:alphaModFix/>
          </a:blip>
          <a:stretch>
            <a:fillRect/>
          </a:stretch>
        </p:blipFill>
        <p:spPr>
          <a:xfrm>
            <a:off x="4129519" y="2510318"/>
            <a:ext cx="435819" cy="442700"/>
          </a:xfrm>
          <a:prstGeom prst="rect">
            <a:avLst/>
          </a:prstGeom>
          <a:noFill/>
          <a:ln>
            <a:noFill/>
          </a:ln>
        </p:spPr>
      </p:pic>
      <p:pic>
        <p:nvPicPr>
          <p:cNvPr id="483" name="Google Shape;483;p38"/>
          <p:cNvPicPr preferRelativeResize="0"/>
          <p:nvPr/>
        </p:nvPicPr>
        <p:blipFill>
          <a:blip r:embed="rId3">
            <a:alphaModFix/>
          </a:blip>
          <a:stretch>
            <a:fillRect/>
          </a:stretch>
        </p:blipFill>
        <p:spPr>
          <a:xfrm>
            <a:off x="8066754" y="2510318"/>
            <a:ext cx="435819" cy="442700"/>
          </a:xfrm>
          <a:prstGeom prst="rect">
            <a:avLst/>
          </a:prstGeom>
          <a:noFill/>
          <a:ln>
            <a:noFill/>
          </a:ln>
        </p:spPr>
      </p:pic>
      <p:pic>
        <p:nvPicPr>
          <p:cNvPr id="484" name="Google Shape;484;p38"/>
          <p:cNvPicPr preferRelativeResize="0"/>
          <p:nvPr/>
        </p:nvPicPr>
        <p:blipFill>
          <a:blip r:embed="rId3">
            <a:alphaModFix/>
          </a:blip>
          <a:stretch>
            <a:fillRect/>
          </a:stretch>
        </p:blipFill>
        <p:spPr>
          <a:xfrm>
            <a:off x="8546060" y="2510318"/>
            <a:ext cx="435819" cy="442700"/>
          </a:xfrm>
          <a:prstGeom prst="rect">
            <a:avLst/>
          </a:prstGeom>
          <a:noFill/>
          <a:ln>
            <a:noFill/>
          </a:ln>
        </p:spPr>
      </p:pic>
      <p:pic>
        <p:nvPicPr>
          <p:cNvPr id="485" name="Google Shape;485;p38"/>
          <p:cNvPicPr preferRelativeResize="0"/>
          <p:nvPr/>
        </p:nvPicPr>
        <p:blipFill>
          <a:blip r:embed="rId3">
            <a:alphaModFix/>
          </a:blip>
          <a:stretch>
            <a:fillRect/>
          </a:stretch>
        </p:blipFill>
        <p:spPr>
          <a:xfrm>
            <a:off x="4321432" y="3172731"/>
            <a:ext cx="305161" cy="307075"/>
          </a:xfrm>
          <a:prstGeom prst="rect">
            <a:avLst/>
          </a:prstGeom>
          <a:noFill/>
          <a:ln>
            <a:noFill/>
          </a:ln>
        </p:spPr>
      </p:pic>
      <p:pic>
        <p:nvPicPr>
          <p:cNvPr id="486" name="Google Shape;486;p38"/>
          <p:cNvPicPr preferRelativeResize="0"/>
          <p:nvPr/>
        </p:nvPicPr>
        <p:blipFill>
          <a:blip r:embed="rId3">
            <a:alphaModFix/>
          </a:blip>
          <a:stretch>
            <a:fillRect/>
          </a:stretch>
        </p:blipFill>
        <p:spPr>
          <a:xfrm>
            <a:off x="3650204" y="3172731"/>
            <a:ext cx="305161" cy="307075"/>
          </a:xfrm>
          <a:prstGeom prst="rect">
            <a:avLst/>
          </a:prstGeom>
          <a:noFill/>
          <a:ln>
            <a:noFill/>
          </a:ln>
        </p:spPr>
      </p:pic>
      <p:pic>
        <p:nvPicPr>
          <p:cNvPr id="487" name="Google Shape;487;p38"/>
          <p:cNvPicPr preferRelativeResize="0"/>
          <p:nvPr/>
        </p:nvPicPr>
        <p:blipFill>
          <a:blip r:embed="rId3">
            <a:alphaModFix/>
          </a:blip>
          <a:stretch>
            <a:fillRect/>
          </a:stretch>
        </p:blipFill>
        <p:spPr>
          <a:xfrm>
            <a:off x="4657043" y="3172731"/>
            <a:ext cx="305161" cy="307075"/>
          </a:xfrm>
          <a:prstGeom prst="rect">
            <a:avLst/>
          </a:prstGeom>
          <a:noFill/>
          <a:ln>
            <a:noFill/>
          </a:ln>
        </p:spPr>
      </p:pic>
      <p:pic>
        <p:nvPicPr>
          <p:cNvPr id="488" name="Google Shape;488;p38"/>
          <p:cNvPicPr preferRelativeResize="0"/>
          <p:nvPr/>
        </p:nvPicPr>
        <p:blipFill>
          <a:blip r:embed="rId3">
            <a:alphaModFix/>
          </a:blip>
          <a:stretch>
            <a:fillRect/>
          </a:stretch>
        </p:blipFill>
        <p:spPr>
          <a:xfrm>
            <a:off x="4992654" y="3172731"/>
            <a:ext cx="305161" cy="307075"/>
          </a:xfrm>
          <a:prstGeom prst="rect">
            <a:avLst/>
          </a:prstGeom>
          <a:noFill/>
          <a:ln>
            <a:noFill/>
          </a:ln>
        </p:spPr>
      </p:pic>
      <p:pic>
        <p:nvPicPr>
          <p:cNvPr id="489" name="Google Shape;489;p38"/>
          <p:cNvPicPr preferRelativeResize="0"/>
          <p:nvPr/>
        </p:nvPicPr>
        <p:blipFill>
          <a:blip r:embed="rId3">
            <a:alphaModFix/>
          </a:blip>
          <a:stretch>
            <a:fillRect/>
          </a:stretch>
        </p:blipFill>
        <p:spPr>
          <a:xfrm>
            <a:off x="5328265" y="3172731"/>
            <a:ext cx="305161" cy="307075"/>
          </a:xfrm>
          <a:prstGeom prst="rect">
            <a:avLst/>
          </a:prstGeom>
          <a:noFill/>
          <a:ln>
            <a:noFill/>
          </a:ln>
        </p:spPr>
      </p:pic>
      <p:pic>
        <p:nvPicPr>
          <p:cNvPr id="490" name="Google Shape;490;p38"/>
          <p:cNvPicPr preferRelativeResize="0"/>
          <p:nvPr/>
        </p:nvPicPr>
        <p:blipFill>
          <a:blip r:embed="rId3">
            <a:alphaModFix/>
          </a:blip>
          <a:stretch>
            <a:fillRect/>
          </a:stretch>
        </p:blipFill>
        <p:spPr>
          <a:xfrm>
            <a:off x="5663876" y="3172731"/>
            <a:ext cx="305161" cy="307075"/>
          </a:xfrm>
          <a:prstGeom prst="rect">
            <a:avLst/>
          </a:prstGeom>
          <a:noFill/>
          <a:ln>
            <a:noFill/>
          </a:ln>
        </p:spPr>
      </p:pic>
      <p:pic>
        <p:nvPicPr>
          <p:cNvPr id="491" name="Google Shape;491;p38"/>
          <p:cNvPicPr preferRelativeResize="0"/>
          <p:nvPr/>
        </p:nvPicPr>
        <p:blipFill>
          <a:blip r:embed="rId3">
            <a:alphaModFix/>
          </a:blip>
          <a:stretch>
            <a:fillRect/>
          </a:stretch>
        </p:blipFill>
        <p:spPr>
          <a:xfrm>
            <a:off x="5999487" y="3172731"/>
            <a:ext cx="305161" cy="307075"/>
          </a:xfrm>
          <a:prstGeom prst="rect">
            <a:avLst/>
          </a:prstGeom>
          <a:noFill/>
          <a:ln>
            <a:noFill/>
          </a:ln>
        </p:spPr>
      </p:pic>
      <p:pic>
        <p:nvPicPr>
          <p:cNvPr id="492" name="Google Shape;492;p38"/>
          <p:cNvPicPr preferRelativeResize="0"/>
          <p:nvPr/>
        </p:nvPicPr>
        <p:blipFill>
          <a:blip r:embed="rId3">
            <a:alphaModFix/>
          </a:blip>
          <a:stretch>
            <a:fillRect/>
          </a:stretch>
        </p:blipFill>
        <p:spPr>
          <a:xfrm>
            <a:off x="6371088" y="3172731"/>
            <a:ext cx="305161" cy="307075"/>
          </a:xfrm>
          <a:prstGeom prst="rect">
            <a:avLst/>
          </a:prstGeom>
          <a:noFill/>
          <a:ln>
            <a:noFill/>
          </a:ln>
        </p:spPr>
      </p:pic>
      <p:pic>
        <p:nvPicPr>
          <p:cNvPr id="493" name="Google Shape;493;p38"/>
          <p:cNvPicPr preferRelativeResize="0"/>
          <p:nvPr/>
        </p:nvPicPr>
        <p:blipFill>
          <a:blip r:embed="rId3">
            <a:alphaModFix/>
          </a:blip>
          <a:stretch>
            <a:fillRect/>
          </a:stretch>
        </p:blipFill>
        <p:spPr>
          <a:xfrm>
            <a:off x="3985821" y="3172731"/>
            <a:ext cx="305161" cy="307075"/>
          </a:xfrm>
          <a:prstGeom prst="rect">
            <a:avLst/>
          </a:prstGeom>
          <a:noFill/>
          <a:ln>
            <a:noFill/>
          </a:ln>
        </p:spPr>
      </p:pic>
      <p:pic>
        <p:nvPicPr>
          <p:cNvPr id="494" name="Google Shape;494;p38"/>
          <p:cNvPicPr preferRelativeResize="0"/>
          <p:nvPr/>
        </p:nvPicPr>
        <p:blipFill>
          <a:blip r:embed="rId3">
            <a:alphaModFix/>
          </a:blip>
          <a:stretch>
            <a:fillRect/>
          </a:stretch>
        </p:blipFill>
        <p:spPr>
          <a:xfrm>
            <a:off x="6742681" y="3172731"/>
            <a:ext cx="305161" cy="307075"/>
          </a:xfrm>
          <a:prstGeom prst="rect">
            <a:avLst/>
          </a:prstGeom>
          <a:noFill/>
          <a:ln>
            <a:noFill/>
          </a:ln>
        </p:spPr>
      </p:pic>
      <p:pic>
        <p:nvPicPr>
          <p:cNvPr id="495" name="Google Shape;495;p38"/>
          <p:cNvPicPr preferRelativeResize="0"/>
          <p:nvPr/>
        </p:nvPicPr>
        <p:blipFill>
          <a:blip r:embed="rId3">
            <a:alphaModFix/>
          </a:blip>
          <a:stretch>
            <a:fillRect/>
          </a:stretch>
        </p:blipFill>
        <p:spPr>
          <a:xfrm>
            <a:off x="7078292" y="3172731"/>
            <a:ext cx="305161" cy="307075"/>
          </a:xfrm>
          <a:prstGeom prst="rect">
            <a:avLst/>
          </a:prstGeom>
          <a:noFill/>
          <a:ln>
            <a:noFill/>
          </a:ln>
        </p:spPr>
      </p:pic>
      <p:pic>
        <p:nvPicPr>
          <p:cNvPr id="496" name="Google Shape;496;p38"/>
          <p:cNvPicPr preferRelativeResize="0"/>
          <p:nvPr/>
        </p:nvPicPr>
        <p:blipFill>
          <a:blip r:embed="rId3">
            <a:alphaModFix/>
          </a:blip>
          <a:stretch>
            <a:fillRect/>
          </a:stretch>
        </p:blipFill>
        <p:spPr>
          <a:xfrm>
            <a:off x="7413901" y="3172731"/>
            <a:ext cx="305161" cy="307075"/>
          </a:xfrm>
          <a:prstGeom prst="rect">
            <a:avLst/>
          </a:prstGeom>
          <a:noFill/>
          <a:ln>
            <a:noFill/>
          </a:ln>
        </p:spPr>
      </p:pic>
      <p:pic>
        <p:nvPicPr>
          <p:cNvPr id="497" name="Google Shape;497;p38"/>
          <p:cNvPicPr preferRelativeResize="0"/>
          <p:nvPr/>
        </p:nvPicPr>
        <p:blipFill>
          <a:blip r:embed="rId3">
            <a:alphaModFix/>
          </a:blip>
          <a:stretch>
            <a:fillRect/>
          </a:stretch>
        </p:blipFill>
        <p:spPr>
          <a:xfrm>
            <a:off x="7749512" y="3172731"/>
            <a:ext cx="305161" cy="307075"/>
          </a:xfrm>
          <a:prstGeom prst="rect">
            <a:avLst/>
          </a:prstGeom>
          <a:noFill/>
          <a:ln>
            <a:noFill/>
          </a:ln>
        </p:spPr>
      </p:pic>
      <p:pic>
        <p:nvPicPr>
          <p:cNvPr id="498" name="Google Shape;498;p38"/>
          <p:cNvPicPr preferRelativeResize="0"/>
          <p:nvPr/>
        </p:nvPicPr>
        <p:blipFill>
          <a:blip r:embed="rId3">
            <a:alphaModFix/>
          </a:blip>
          <a:stretch>
            <a:fillRect/>
          </a:stretch>
        </p:blipFill>
        <p:spPr>
          <a:xfrm>
            <a:off x="8121113" y="3172731"/>
            <a:ext cx="305161" cy="307075"/>
          </a:xfrm>
          <a:prstGeom prst="rect">
            <a:avLst/>
          </a:prstGeom>
          <a:noFill/>
          <a:ln>
            <a:noFill/>
          </a:ln>
        </p:spPr>
      </p:pic>
      <p:pic>
        <p:nvPicPr>
          <p:cNvPr id="499" name="Google Shape;499;p38"/>
          <p:cNvPicPr preferRelativeResize="0"/>
          <p:nvPr/>
        </p:nvPicPr>
        <p:blipFill>
          <a:blip r:embed="rId3">
            <a:alphaModFix/>
          </a:blip>
          <a:stretch>
            <a:fillRect/>
          </a:stretch>
        </p:blipFill>
        <p:spPr>
          <a:xfrm>
            <a:off x="8492706" y="3172731"/>
            <a:ext cx="305161" cy="307075"/>
          </a:xfrm>
          <a:prstGeom prst="rect">
            <a:avLst/>
          </a:prstGeom>
          <a:noFill/>
          <a:ln>
            <a:noFill/>
          </a:ln>
        </p:spPr>
      </p:pic>
      <p:pic>
        <p:nvPicPr>
          <p:cNvPr id="500" name="Google Shape;500;p38"/>
          <p:cNvPicPr preferRelativeResize="0"/>
          <p:nvPr/>
        </p:nvPicPr>
        <p:blipFill>
          <a:blip r:embed="rId3">
            <a:alphaModFix/>
          </a:blip>
          <a:stretch>
            <a:fillRect/>
          </a:stretch>
        </p:blipFill>
        <p:spPr>
          <a:xfrm>
            <a:off x="8828317" y="3172731"/>
            <a:ext cx="305161" cy="307075"/>
          </a:xfrm>
          <a:prstGeom prst="rect">
            <a:avLst/>
          </a:prstGeom>
          <a:noFill/>
          <a:ln>
            <a:noFill/>
          </a:ln>
        </p:spPr>
      </p:pic>
      <p:sp>
        <p:nvSpPr>
          <p:cNvPr id="501" name="Google Shape;501;p38"/>
          <p:cNvSpPr txBox="1"/>
          <p:nvPr/>
        </p:nvSpPr>
        <p:spPr>
          <a:xfrm>
            <a:off x="457200" y="2510325"/>
            <a:ext cx="2894700" cy="1062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Proxima Nova"/>
                <a:ea typeface="Proxima Nova"/>
                <a:cs typeface="Proxima Nova"/>
                <a:sym typeface="Proxima Nova"/>
              </a:rPr>
              <a:t>We can limit how "deep" into the game the search tree looks. </a:t>
            </a:r>
            <a:endParaRPr sz="1900">
              <a:latin typeface="Proxima Nova"/>
              <a:ea typeface="Proxima Nova"/>
              <a:cs typeface="Proxima Nova"/>
              <a:sym typeface="Proxima Nova"/>
            </a:endParaRPr>
          </a:p>
        </p:txBody>
      </p:sp>
      <p:pic>
        <p:nvPicPr>
          <p:cNvPr id="502" name="Google Shape;502;p38"/>
          <p:cNvPicPr preferRelativeResize="0"/>
          <p:nvPr/>
        </p:nvPicPr>
        <p:blipFill>
          <a:blip r:embed="rId3">
            <a:alphaModFix/>
          </a:blip>
          <a:stretch>
            <a:fillRect/>
          </a:stretch>
        </p:blipFill>
        <p:spPr>
          <a:xfrm>
            <a:off x="4079928" y="3701956"/>
            <a:ext cx="233590" cy="228450"/>
          </a:xfrm>
          <a:prstGeom prst="rect">
            <a:avLst/>
          </a:prstGeom>
          <a:noFill/>
          <a:ln>
            <a:noFill/>
          </a:ln>
        </p:spPr>
      </p:pic>
      <p:pic>
        <p:nvPicPr>
          <p:cNvPr id="503" name="Google Shape;503;p38"/>
          <p:cNvPicPr preferRelativeResize="0"/>
          <p:nvPr/>
        </p:nvPicPr>
        <p:blipFill>
          <a:blip r:embed="rId3">
            <a:alphaModFix/>
          </a:blip>
          <a:stretch>
            <a:fillRect/>
          </a:stretch>
        </p:blipFill>
        <p:spPr>
          <a:xfrm>
            <a:off x="3566127" y="3701956"/>
            <a:ext cx="233590" cy="228450"/>
          </a:xfrm>
          <a:prstGeom prst="rect">
            <a:avLst/>
          </a:prstGeom>
          <a:noFill/>
          <a:ln>
            <a:noFill/>
          </a:ln>
        </p:spPr>
      </p:pic>
      <p:pic>
        <p:nvPicPr>
          <p:cNvPr id="504" name="Google Shape;504;p38"/>
          <p:cNvPicPr preferRelativeResize="0"/>
          <p:nvPr/>
        </p:nvPicPr>
        <p:blipFill>
          <a:blip r:embed="rId3">
            <a:alphaModFix/>
          </a:blip>
          <a:stretch>
            <a:fillRect/>
          </a:stretch>
        </p:blipFill>
        <p:spPr>
          <a:xfrm>
            <a:off x="4336826" y="3701956"/>
            <a:ext cx="233590" cy="228450"/>
          </a:xfrm>
          <a:prstGeom prst="rect">
            <a:avLst/>
          </a:prstGeom>
          <a:noFill/>
          <a:ln>
            <a:noFill/>
          </a:ln>
        </p:spPr>
      </p:pic>
      <p:pic>
        <p:nvPicPr>
          <p:cNvPr id="505" name="Google Shape;505;p38"/>
          <p:cNvPicPr preferRelativeResize="0"/>
          <p:nvPr/>
        </p:nvPicPr>
        <p:blipFill>
          <a:blip r:embed="rId3">
            <a:alphaModFix/>
          </a:blip>
          <a:stretch>
            <a:fillRect/>
          </a:stretch>
        </p:blipFill>
        <p:spPr>
          <a:xfrm>
            <a:off x="4593724" y="3701956"/>
            <a:ext cx="233590" cy="228450"/>
          </a:xfrm>
          <a:prstGeom prst="rect">
            <a:avLst/>
          </a:prstGeom>
          <a:noFill/>
          <a:ln>
            <a:noFill/>
          </a:ln>
        </p:spPr>
      </p:pic>
      <p:pic>
        <p:nvPicPr>
          <p:cNvPr id="506" name="Google Shape;506;p38"/>
          <p:cNvPicPr preferRelativeResize="0"/>
          <p:nvPr/>
        </p:nvPicPr>
        <p:blipFill>
          <a:blip r:embed="rId3">
            <a:alphaModFix/>
          </a:blip>
          <a:stretch>
            <a:fillRect/>
          </a:stretch>
        </p:blipFill>
        <p:spPr>
          <a:xfrm>
            <a:off x="4850622" y="3701956"/>
            <a:ext cx="233590" cy="228450"/>
          </a:xfrm>
          <a:prstGeom prst="rect">
            <a:avLst/>
          </a:prstGeom>
          <a:noFill/>
          <a:ln>
            <a:noFill/>
          </a:ln>
        </p:spPr>
      </p:pic>
      <p:pic>
        <p:nvPicPr>
          <p:cNvPr id="507" name="Google Shape;507;p38"/>
          <p:cNvPicPr preferRelativeResize="0"/>
          <p:nvPr/>
        </p:nvPicPr>
        <p:blipFill>
          <a:blip r:embed="rId3">
            <a:alphaModFix/>
          </a:blip>
          <a:stretch>
            <a:fillRect/>
          </a:stretch>
        </p:blipFill>
        <p:spPr>
          <a:xfrm>
            <a:off x="5107520" y="3701956"/>
            <a:ext cx="233590" cy="228450"/>
          </a:xfrm>
          <a:prstGeom prst="rect">
            <a:avLst/>
          </a:prstGeom>
          <a:noFill/>
          <a:ln>
            <a:noFill/>
          </a:ln>
        </p:spPr>
      </p:pic>
      <p:pic>
        <p:nvPicPr>
          <p:cNvPr id="508" name="Google Shape;508;p38"/>
          <p:cNvPicPr preferRelativeResize="0"/>
          <p:nvPr/>
        </p:nvPicPr>
        <p:blipFill>
          <a:blip r:embed="rId3">
            <a:alphaModFix/>
          </a:blip>
          <a:stretch>
            <a:fillRect/>
          </a:stretch>
        </p:blipFill>
        <p:spPr>
          <a:xfrm>
            <a:off x="5364419" y="3701956"/>
            <a:ext cx="233590" cy="228450"/>
          </a:xfrm>
          <a:prstGeom prst="rect">
            <a:avLst/>
          </a:prstGeom>
          <a:noFill/>
          <a:ln>
            <a:noFill/>
          </a:ln>
        </p:spPr>
      </p:pic>
      <p:pic>
        <p:nvPicPr>
          <p:cNvPr id="509" name="Google Shape;509;p38"/>
          <p:cNvPicPr preferRelativeResize="0"/>
          <p:nvPr/>
        </p:nvPicPr>
        <p:blipFill>
          <a:blip r:embed="rId3">
            <a:alphaModFix/>
          </a:blip>
          <a:stretch>
            <a:fillRect/>
          </a:stretch>
        </p:blipFill>
        <p:spPr>
          <a:xfrm>
            <a:off x="5648866" y="3701956"/>
            <a:ext cx="233590" cy="228450"/>
          </a:xfrm>
          <a:prstGeom prst="rect">
            <a:avLst/>
          </a:prstGeom>
          <a:noFill/>
          <a:ln>
            <a:noFill/>
          </a:ln>
        </p:spPr>
      </p:pic>
      <p:pic>
        <p:nvPicPr>
          <p:cNvPr id="510" name="Google Shape;510;p38"/>
          <p:cNvPicPr preferRelativeResize="0"/>
          <p:nvPr/>
        </p:nvPicPr>
        <p:blipFill>
          <a:blip r:embed="rId3">
            <a:alphaModFix/>
          </a:blip>
          <a:stretch>
            <a:fillRect/>
          </a:stretch>
        </p:blipFill>
        <p:spPr>
          <a:xfrm>
            <a:off x="3823030" y="3701956"/>
            <a:ext cx="233590" cy="228450"/>
          </a:xfrm>
          <a:prstGeom prst="rect">
            <a:avLst/>
          </a:prstGeom>
          <a:noFill/>
          <a:ln>
            <a:noFill/>
          </a:ln>
        </p:spPr>
      </p:pic>
      <p:pic>
        <p:nvPicPr>
          <p:cNvPr id="511" name="Google Shape;511;p38"/>
          <p:cNvPicPr preferRelativeResize="0"/>
          <p:nvPr/>
        </p:nvPicPr>
        <p:blipFill>
          <a:blip r:embed="rId3">
            <a:alphaModFix/>
          </a:blip>
          <a:stretch>
            <a:fillRect/>
          </a:stretch>
        </p:blipFill>
        <p:spPr>
          <a:xfrm>
            <a:off x="5933307" y="3701956"/>
            <a:ext cx="233590" cy="228450"/>
          </a:xfrm>
          <a:prstGeom prst="rect">
            <a:avLst/>
          </a:prstGeom>
          <a:noFill/>
          <a:ln>
            <a:noFill/>
          </a:ln>
        </p:spPr>
      </p:pic>
      <p:pic>
        <p:nvPicPr>
          <p:cNvPr id="512" name="Google Shape;512;p38"/>
          <p:cNvPicPr preferRelativeResize="0"/>
          <p:nvPr/>
        </p:nvPicPr>
        <p:blipFill>
          <a:blip r:embed="rId3">
            <a:alphaModFix/>
          </a:blip>
          <a:stretch>
            <a:fillRect/>
          </a:stretch>
        </p:blipFill>
        <p:spPr>
          <a:xfrm>
            <a:off x="6190205" y="3701956"/>
            <a:ext cx="233590" cy="228450"/>
          </a:xfrm>
          <a:prstGeom prst="rect">
            <a:avLst/>
          </a:prstGeom>
          <a:noFill/>
          <a:ln>
            <a:noFill/>
          </a:ln>
        </p:spPr>
      </p:pic>
      <p:pic>
        <p:nvPicPr>
          <p:cNvPr id="513" name="Google Shape;513;p38"/>
          <p:cNvPicPr preferRelativeResize="0"/>
          <p:nvPr/>
        </p:nvPicPr>
        <p:blipFill>
          <a:blip r:embed="rId3">
            <a:alphaModFix/>
          </a:blip>
          <a:stretch>
            <a:fillRect/>
          </a:stretch>
        </p:blipFill>
        <p:spPr>
          <a:xfrm>
            <a:off x="6447102" y="3701956"/>
            <a:ext cx="233590" cy="228450"/>
          </a:xfrm>
          <a:prstGeom prst="rect">
            <a:avLst/>
          </a:prstGeom>
          <a:noFill/>
          <a:ln>
            <a:noFill/>
          </a:ln>
        </p:spPr>
      </p:pic>
      <p:pic>
        <p:nvPicPr>
          <p:cNvPr id="514" name="Google Shape;514;p38"/>
          <p:cNvPicPr preferRelativeResize="0"/>
          <p:nvPr/>
        </p:nvPicPr>
        <p:blipFill>
          <a:blip r:embed="rId3">
            <a:alphaModFix/>
          </a:blip>
          <a:stretch>
            <a:fillRect/>
          </a:stretch>
        </p:blipFill>
        <p:spPr>
          <a:xfrm>
            <a:off x="6704000" y="3701956"/>
            <a:ext cx="233590" cy="228450"/>
          </a:xfrm>
          <a:prstGeom prst="rect">
            <a:avLst/>
          </a:prstGeom>
          <a:noFill/>
          <a:ln>
            <a:noFill/>
          </a:ln>
        </p:spPr>
      </p:pic>
      <p:pic>
        <p:nvPicPr>
          <p:cNvPr id="515" name="Google Shape;515;p38"/>
          <p:cNvPicPr preferRelativeResize="0"/>
          <p:nvPr/>
        </p:nvPicPr>
        <p:blipFill>
          <a:blip r:embed="rId3">
            <a:alphaModFix/>
          </a:blip>
          <a:stretch>
            <a:fillRect/>
          </a:stretch>
        </p:blipFill>
        <p:spPr>
          <a:xfrm>
            <a:off x="6988447" y="3701956"/>
            <a:ext cx="233590" cy="228450"/>
          </a:xfrm>
          <a:prstGeom prst="rect">
            <a:avLst/>
          </a:prstGeom>
          <a:noFill/>
          <a:ln>
            <a:noFill/>
          </a:ln>
        </p:spPr>
      </p:pic>
      <p:pic>
        <p:nvPicPr>
          <p:cNvPr id="516" name="Google Shape;516;p38"/>
          <p:cNvPicPr preferRelativeResize="0"/>
          <p:nvPr/>
        </p:nvPicPr>
        <p:blipFill>
          <a:blip r:embed="rId3">
            <a:alphaModFix/>
          </a:blip>
          <a:stretch>
            <a:fillRect/>
          </a:stretch>
        </p:blipFill>
        <p:spPr>
          <a:xfrm>
            <a:off x="7272889" y="3701956"/>
            <a:ext cx="233590" cy="228450"/>
          </a:xfrm>
          <a:prstGeom prst="rect">
            <a:avLst/>
          </a:prstGeom>
          <a:noFill/>
          <a:ln>
            <a:noFill/>
          </a:ln>
        </p:spPr>
      </p:pic>
      <p:pic>
        <p:nvPicPr>
          <p:cNvPr id="517" name="Google Shape;517;p38"/>
          <p:cNvPicPr preferRelativeResize="0"/>
          <p:nvPr/>
        </p:nvPicPr>
        <p:blipFill>
          <a:blip r:embed="rId3">
            <a:alphaModFix/>
          </a:blip>
          <a:stretch>
            <a:fillRect/>
          </a:stretch>
        </p:blipFill>
        <p:spPr>
          <a:xfrm>
            <a:off x="7529787" y="3701956"/>
            <a:ext cx="233590" cy="228450"/>
          </a:xfrm>
          <a:prstGeom prst="rect">
            <a:avLst/>
          </a:prstGeom>
          <a:noFill/>
          <a:ln>
            <a:noFill/>
          </a:ln>
        </p:spPr>
      </p:pic>
      <p:pic>
        <p:nvPicPr>
          <p:cNvPr id="518" name="Google Shape;518;p38"/>
          <p:cNvPicPr preferRelativeResize="0"/>
          <p:nvPr/>
        </p:nvPicPr>
        <p:blipFill>
          <a:blip r:embed="rId3">
            <a:alphaModFix/>
          </a:blip>
          <a:stretch>
            <a:fillRect/>
          </a:stretch>
        </p:blipFill>
        <p:spPr>
          <a:xfrm>
            <a:off x="7824257" y="3699531"/>
            <a:ext cx="233590" cy="228450"/>
          </a:xfrm>
          <a:prstGeom prst="rect">
            <a:avLst/>
          </a:prstGeom>
          <a:noFill/>
          <a:ln>
            <a:noFill/>
          </a:ln>
        </p:spPr>
      </p:pic>
      <p:pic>
        <p:nvPicPr>
          <p:cNvPr id="519" name="Google Shape;519;p38"/>
          <p:cNvPicPr preferRelativeResize="0"/>
          <p:nvPr/>
        </p:nvPicPr>
        <p:blipFill>
          <a:blip r:embed="rId3">
            <a:alphaModFix/>
          </a:blip>
          <a:stretch>
            <a:fillRect/>
          </a:stretch>
        </p:blipFill>
        <p:spPr>
          <a:xfrm>
            <a:off x="8081155" y="3699531"/>
            <a:ext cx="233590" cy="228450"/>
          </a:xfrm>
          <a:prstGeom prst="rect">
            <a:avLst/>
          </a:prstGeom>
          <a:noFill/>
          <a:ln>
            <a:noFill/>
          </a:ln>
        </p:spPr>
      </p:pic>
      <p:pic>
        <p:nvPicPr>
          <p:cNvPr id="520" name="Google Shape;520;p38"/>
          <p:cNvPicPr preferRelativeResize="0"/>
          <p:nvPr/>
        </p:nvPicPr>
        <p:blipFill>
          <a:blip r:embed="rId3">
            <a:alphaModFix/>
          </a:blip>
          <a:stretch>
            <a:fillRect/>
          </a:stretch>
        </p:blipFill>
        <p:spPr>
          <a:xfrm>
            <a:off x="8333140" y="3699531"/>
            <a:ext cx="233590" cy="228450"/>
          </a:xfrm>
          <a:prstGeom prst="rect">
            <a:avLst/>
          </a:prstGeom>
          <a:noFill/>
          <a:ln>
            <a:noFill/>
          </a:ln>
        </p:spPr>
      </p:pic>
      <p:pic>
        <p:nvPicPr>
          <p:cNvPr id="521" name="Google Shape;521;p38"/>
          <p:cNvPicPr preferRelativeResize="0"/>
          <p:nvPr/>
        </p:nvPicPr>
        <p:blipFill>
          <a:blip r:embed="rId3">
            <a:alphaModFix/>
          </a:blip>
          <a:stretch>
            <a:fillRect/>
          </a:stretch>
        </p:blipFill>
        <p:spPr>
          <a:xfrm>
            <a:off x="8600086" y="3699531"/>
            <a:ext cx="233590" cy="228450"/>
          </a:xfrm>
          <a:prstGeom prst="rect">
            <a:avLst/>
          </a:prstGeom>
          <a:noFill/>
          <a:ln>
            <a:noFill/>
          </a:ln>
        </p:spPr>
      </p:pic>
      <p:pic>
        <p:nvPicPr>
          <p:cNvPr id="522" name="Google Shape;522;p38"/>
          <p:cNvPicPr preferRelativeResize="0"/>
          <p:nvPr/>
        </p:nvPicPr>
        <p:blipFill>
          <a:blip r:embed="rId3">
            <a:alphaModFix/>
          </a:blip>
          <a:stretch>
            <a:fillRect/>
          </a:stretch>
        </p:blipFill>
        <p:spPr>
          <a:xfrm>
            <a:off x="8865732" y="3699531"/>
            <a:ext cx="233590" cy="228450"/>
          </a:xfrm>
          <a:prstGeom prst="rect">
            <a:avLst/>
          </a:prstGeom>
          <a:noFill/>
          <a:ln>
            <a:noFill/>
          </a:ln>
        </p:spPr>
      </p:pic>
      <p:pic>
        <p:nvPicPr>
          <p:cNvPr id="523" name="Google Shape;523;p38"/>
          <p:cNvPicPr preferRelativeResize="0"/>
          <p:nvPr/>
        </p:nvPicPr>
        <p:blipFill>
          <a:blip r:embed="rId3">
            <a:alphaModFix/>
          </a:blip>
          <a:stretch>
            <a:fillRect/>
          </a:stretch>
        </p:blipFill>
        <p:spPr>
          <a:xfrm>
            <a:off x="4010922" y="4108263"/>
            <a:ext cx="178354" cy="176829"/>
          </a:xfrm>
          <a:prstGeom prst="rect">
            <a:avLst/>
          </a:prstGeom>
          <a:noFill/>
          <a:ln>
            <a:noFill/>
          </a:ln>
        </p:spPr>
      </p:pic>
      <p:pic>
        <p:nvPicPr>
          <p:cNvPr id="524" name="Google Shape;524;p38"/>
          <p:cNvPicPr preferRelativeResize="0"/>
          <p:nvPr/>
        </p:nvPicPr>
        <p:blipFill>
          <a:blip r:embed="rId3">
            <a:alphaModFix/>
          </a:blip>
          <a:stretch>
            <a:fillRect/>
          </a:stretch>
        </p:blipFill>
        <p:spPr>
          <a:xfrm>
            <a:off x="3618618" y="4108263"/>
            <a:ext cx="178354" cy="176829"/>
          </a:xfrm>
          <a:prstGeom prst="rect">
            <a:avLst/>
          </a:prstGeom>
          <a:noFill/>
          <a:ln>
            <a:noFill/>
          </a:ln>
        </p:spPr>
      </p:pic>
      <p:pic>
        <p:nvPicPr>
          <p:cNvPr id="525" name="Google Shape;525;p38"/>
          <p:cNvPicPr preferRelativeResize="0"/>
          <p:nvPr/>
        </p:nvPicPr>
        <p:blipFill>
          <a:blip r:embed="rId3">
            <a:alphaModFix/>
          </a:blip>
          <a:stretch>
            <a:fillRect/>
          </a:stretch>
        </p:blipFill>
        <p:spPr>
          <a:xfrm>
            <a:off x="4207072" y="4108263"/>
            <a:ext cx="178354" cy="176829"/>
          </a:xfrm>
          <a:prstGeom prst="rect">
            <a:avLst/>
          </a:prstGeom>
          <a:noFill/>
          <a:ln>
            <a:noFill/>
          </a:ln>
        </p:spPr>
      </p:pic>
      <p:pic>
        <p:nvPicPr>
          <p:cNvPr id="526" name="Google Shape;526;p38"/>
          <p:cNvPicPr preferRelativeResize="0"/>
          <p:nvPr/>
        </p:nvPicPr>
        <p:blipFill>
          <a:blip r:embed="rId3">
            <a:alphaModFix/>
          </a:blip>
          <a:stretch>
            <a:fillRect/>
          </a:stretch>
        </p:blipFill>
        <p:spPr>
          <a:xfrm>
            <a:off x="4403223" y="4108263"/>
            <a:ext cx="178354" cy="176829"/>
          </a:xfrm>
          <a:prstGeom prst="rect">
            <a:avLst/>
          </a:prstGeom>
          <a:noFill/>
          <a:ln>
            <a:noFill/>
          </a:ln>
        </p:spPr>
      </p:pic>
      <p:pic>
        <p:nvPicPr>
          <p:cNvPr id="527" name="Google Shape;527;p38"/>
          <p:cNvPicPr preferRelativeResize="0"/>
          <p:nvPr/>
        </p:nvPicPr>
        <p:blipFill>
          <a:blip r:embed="rId3">
            <a:alphaModFix/>
          </a:blip>
          <a:stretch>
            <a:fillRect/>
          </a:stretch>
        </p:blipFill>
        <p:spPr>
          <a:xfrm>
            <a:off x="4599373" y="4108263"/>
            <a:ext cx="178354" cy="176829"/>
          </a:xfrm>
          <a:prstGeom prst="rect">
            <a:avLst/>
          </a:prstGeom>
          <a:noFill/>
          <a:ln>
            <a:noFill/>
          </a:ln>
        </p:spPr>
      </p:pic>
      <p:pic>
        <p:nvPicPr>
          <p:cNvPr id="528" name="Google Shape;528;p38"/>
          <p:cNvPicPr preferRelativeResize="0"/>
          <p:nvPr/>
        </p:nvPicPr>
        <p:blipFill>
          <a:blip r:embed="rId3">
            <a:alphaModFix/>
          </a:blip>
          <a:stretch>
            <a:fillRect/>
          </a:stretch>
        </p:blipFill>
        <p:spPr>
          <a:xfrm>
            <a:off x="4795523" y="4108263"/>
            <a:ext cx="178354" cy="176829"/>
          </a:xfrm>
          <a:prstGeom prst="rect">
            <a:avLst/>
          </a:prstGeom>
          <a:noFill/>
          <a:ln>
            <a:noFill/>
          </a:ln>
        </p:spPr>
      </p:pic>
      <p:pic>
        <p:nvPicPr>
          <p:cNvPr id="529" name="Google Shape;529;p38"/>
          <p:cNvPicPr preferRelativeResize="0"/>
          <p:nvPr/>
        </p:nvPicPr>
        <p:blipFill>
          <a:blip r:embed="rId3">
            <a:alphaModFix/>
          </a:blip>
          <a:stretch>
            <a:fillRect/>
          </a:stretch>
        </p:blipFill>
        <p:spPr>
          <a:xfrm>
            <a:off x="4991673" y="4108263"/>
            <a:ext cx="178354" cy="176829"/>
          </a:xfrm>
          <a:prstGeom prst="rect">
            <a:avLst/>
          </a:prstGeom>
          <a:noFill/>
          <a:ln>
            <a:noFill/>
          </a:ln>
        </p:spPr>
      </p:pic>
      <p:pic>
        <p:nvPicPr>
          <p:cNvPr id="530" name="Google Shape;530;p38"/>
          <p:cNvPicPr preferRelativeResize="0"/>
          <p:nvPr/>
        </p:nvPicPr>
        <p:blipFill>
          <a:blip r:embed="rId3">
            <a:alphaModFix/>
          </a:blip>
          <a:stretch>
            <a:fillRect/>
          </a:stretch>
        </p:blipFill>
        <p:spPr>
          <a:xfrm>
            <a:off x="5208858" y="4108263"/>
            <a:ext cx="178354" cy="176829"/>
          </a:xfrm>
          <a:prstGeom prst="rect">
            <a:avLst/>
          </a:prstGeom>
          <a:noFill/>
          <a:ln>
            <a:noFill/>
          </a:ln>
        </p:spPr>
      </p:pic>
      <p:pic>
        <p:nvPicPr>
          <p:cNvPr id="531" name="Google Shape;531;p38"/>
          <p:cNvPicPr preferRelativeResize="0"/>
          <p:nvPr/>
        </p:nvPicPr>
        <p:blipFill>
          <a:blip r:embed="rId3">
            <a:alphaModFix/>
          </a:blip>
          <a:stretch>
            <a:fillRect/>
          </a:stretch>
        </p:blipFill>
        <p:spPr>
          <a:xfrm>
            <a:off x="3814772" y="4108263"/>
            <a:ext cx="178354" cy="176829"/>
          </a:xfrm>
          <a:prstGeom prst="rect">
            <a:avLst/>
          </a:prstGeom>
          <a:noFill/>
          <a:ln>
            <a:noFill/>
          </a:ln>
        </p:spPr>
      </p:pic>
      <p:pic>
        <p:nvPicPr>
          <p:cNvPr id="532" name="Google Shape;532;p38"/>
          <p:cNvPicPr preferRelativeResize="0"/>
          <p:nvPr/>
        </p:nvPicPr>
        <p:blipFill>
          <a:blip r:embed="rId3">
            <a:alphaModFix/>
          </a:blip>
          <a:stretch>
            <a:fillRect/>
          </a:stretch>
        </p:blipFill>
        <p:spPr>
          <a:xfrm>
            <a:off x="5426038" y="4108263"/>
            <a:ext cx="178354" cy="176829"/>
          </a:xfrm>
          <a:prstGeom prst="rect">
            <a:avLst/>
          </a:prstGeom>
          <a:noFill/>
          <a:ln>
            <a:noFill/>
          </a:ln>
        </p:spPr>
      </p:pic>
      <p:pic>
        <p:nvPicPr>
          <p:cNvPr id="533" name="Google Shape;533;p38"/>
          <p:cNvPicPr preferRelativeResize="0"/>
          <p:nvPr/>
        </p:nvPicPr>
        <p:blipFill>
          <a:blip r:embed="rId3">
            <a:alphaModFix/>
          </a:blip>
          <a:stretch>
            <a:fillRect/>
          </a:stretch>
        </p:blipFill>
        <p:spPr>
          <a:xfrm>
            <a:off x="5622188" y="4108263"/>
            <a:ext cx="178354" cy="176829"/>
          </a:xfrm>
          <a:prstGeom prst="rect">
            <a:avLst/>
          </a:prstGeom>
          <a:noFill/>
          <a:ln>
            <a:noFill/>
          </a:ln>
        </p:spPr>
      </p:pic>
      <p:pic>
        <p:nvPicPr>
          <p:cNvPr id="534" name="Google Shape;534;p38"/>
          <p:cNvPicPr preferRelativeResize="0"/>
          <p:nvPr/>
        </p:nvPicPr>
        <p:blipFill>
          <a:blip r:embed="rId3">
            <a:alphaModFix/>
          </a:blip>
          <a:stretch>
            <a:fillRect/>
          </a:stretch>
        </p:blipFill>
        <p:spPr>
          <a:xfrm>
            <a:off x="5818337" y="4108263"/>
            <a:ext cx="178354" cy="176829"/>
          </a:xfrm>
          <a:prstGeom prst="rect">
            <a:avLst/>
          </a:prstGeom>
          <a:noFill/>
          <a:ln>
            <a:noFill/>
          </a:ln>
        </p:spPr>
      </p:pic>
      <p:pic>
        <p:nvPicPr>
          <p:cNvPr id="535" name="Google Shape;535;p38"/>
          <p:cNvPicPr preferRelativeResize="0"/>
          <p:nvPr/>
        </p:nvPicPr>
        <p:blipFill>
          <a:blip r:embed="rId3">
            <a:alphaModFix/>
          </a:blip>
          <a:stretch>
            <a:fillRect/>
          </a:stretch>
        </p:blipFill>
        <p:spPr>
          <a:xfrm>
            <a:off x="6014488" y="4108263"/>
            <a:ext cx="178354" cy="176829"/>
          </a:xfrm>
          <a:prstGeom prst="rect">
            <a:avLst/>
          </a:prstGeom>
          <a:noFill/>
          <a:ln>
            <a:noFill/>
          </a:ln>
        </p:spPr>
      </p:pic>
      <p:pic>
        <p:nvPicPr>
          <p:cNvPr id="536" name="Google Shape;536;p38"/>
          <p:cNvPicPr preferRelativeResize="0"/>
          <p:nvPr/>
        </p:nvPicPr>
        <p:blipFill>
          <a:blip r:embed="rId3">
            <a:alphaModFix/>
          </a:blip>
          <a:stretch>
            <a:fillRect/>
          </a:stretch>
        </p:blipFill>
        <p:spPr>
          <a:xfrm>
            <a:off x="6222925" y="4108263"/>
            <a:ext cx="178354" cy="176829"/>
          </a:xfrm>
          <a:prstGeom prst="rect">
            <a:avLst/>
          </a:prstGeom>
          <a:noFill/>
          <a:ln>
            <a:noFill/>
          </a:ln>
        </p:spPr>
      </p:pic>
      <p:pic>
        <p:nvPicPr>
          <p:cNvPr id="537" name="Google Shape;537;p38"/>
          <p:cNvPicPr preferRelativeResize="0"/>
          <p:nvPr/>
        </p:nvPicPr>
        <p:blipFill>
          <a:blip r:embed="rId3">
            <a:alphaModFix/>
          </a:blip>
          <a:stretch>
            <a:fillRect/>
          </a:stretch>
        </p:blipFill>
        <p:spPr>
          <a:xfrm>
            <a:off x="6431358" y="4108263"/>
            <a:ext cx="178354" cy="176829"/>
          </a:xfrm>
          <a:prstGeom prst="rect">
            <a:avLst/>
          </a:prstGeom>
          <a:noFill/>
          <a:ln>
            <a:noFill/>
          </a:ln>
        </p:spPr>
      </p:pic>
      <p:pic>
        <p:nvPicPr>
          <p:cNvPr id="538" name="Google Shape;538;p38"/>
          <p:cNvPicPr preferRelativeResize="0"/>
          <p:nvPr/>
        </p:nvPicPr>
        <p:blipFill>
          <a:blip r:embed="rId3">
            <a:alphaModFix/>
          </a:blip>
          <a:stretch>
            <a:fillRect/>
          </a:stretch>
        </p:blipFill>
        <p:spPr>
          <a:xfrm>
            <a:off x="6627508" y="4108263"/>
            <a:ext cx="178354" cy="176829"/>
          </a:xfrm>
          <a:prstGeom prst="rect">
            <a:avLst/>
          </a:prstGeom>
          <a:noFill/>
          <a:ln>
            <a:noFill/>
          </a:ln>
        </p:spPr>
      </p:pic>
      <p:pic>
        <p:nvPicPr>
          <p:cNvPr id="539" name="Google Shape;539;p38"/>
          <p:cNvPicPr preferRelativeResize="0"/>
          <p:nvPr/>
        </p:nvPicPr>
        <p:blipFill>
          <a:blip r:embed="rId3">
            <a:alphaModFix/>
          </a:blip>
          <a:stretch>
            <a:fillRect/>
          </a:stretch>
        </p:blipFill>
        <p:spPr>
          <a:xfrm>
            <a:off x="6839461" y="4106386"/>
            <a:ext cx="178354" cy="176829"/>
          </a:xfrm>
          <a:prstGeom prst="rect">
            <a:avLst/>
          </a:prstGeom>
          <a:noFill/>
          <a:ln>
            <a:noFill/>
          </a:ln>
        </p:spPr>
      </p:pic>
      <p:pic>
        <p:nvPicPr>
          <p:cNvPr id="540" name="Google Shape;540;p38"/>
          <p:cNvPicPr preferRelativeResize="0"/>
          <p:nvPr/>
        </p:nvPicPr>
        <p:blipFill>
          <a:blip r:embed="rId3">
            <a:alphaModFix/>
          </a:blip>
          <a:stretch>
            <a:fillRect/>
          </a:stretch>
        </p:blipFill>
        <p:spPr>
          <a:xfrm>
            <a:off x="7035612" y="4106386"/>
            <a:ext cx="178354" cy="176829"/>
          </a:xfrm>
          <a:prstGeom prst="rect">
            <a:avLst/>
          </a:prstGeom>
          <a:noFill/>
          <a:ln>
            <a:noFill/>
          </a:ln>
        </p:spPr>
      </p:pic>
      <p:pic>
        <p:nvPicPr>
          <p:cNvPr id="541" name="Google Shape;541;p38"/>
          <p:cNvPicPr preferRelativeResize="0"/>
          <p:nvPr/>
        </p:nvPicPr>
        <p:blipFill>
          <a:blip r:embed="rId3">
            <a:alphaModFix/>
          </a:blip>
          <a:stretch>
            <a:fillRect/>
          </a:stretch>
        </p:blipFill>
        <p:spPr>
          <a:xfrm>
            <a:off x="7244049" y="4106386"/>
            <a:ext cx="178354" cy="176829"/>
          </a:xfrm>
          <a:prstGeom prst="rect">
            <a:avLst/>
          </a:prstGeom>
          <a:noFill/>
          <a:ln>
            <a:noFill/>
          </a:ln>
        </p:spPr>
      </p:pic>
      <p:pic>
        <p:nvPicPr>
          <p:cNvPr id="542" name="Google Shape;542;p38"/>
          <p:cNvPicPr preferRelativeResize="0"/>
          <p:nvPr/>
        </p:nvPicPr>
        <p:blipFill>
          <a:blip r:embed="rId3">
            <a:alphaModFix/>
          </a:blip>
          <a:stretch>
            <a:fillRect/>
          </a:stretch>
        </p:blipFill>
        <p:spPr>
          <a:xfrm>
            <a:off x="7452482" y="4106386"/>
            <a:ext cx="178354" cy="176829"/>
          </a:xfrm>
          <a:prstGeom prst="rect">
            <a:avLst/>
          </a:prstGeom>
          <a:noFill/>
          <a:ln>
            <a:noFill/>
          </a:ln>
        </p:spPr>
      </p:pic>
      <p:pic>
        <p:nvPicPr>
          <p:cNvPr id="543" name="Google Shape;543;p38"/>
          <p:cNvPicPr preferRelativeResize="0"/>
          <p:nvPr/>
        </p:nvPicPr>
        <p:blipFill>
          <a:blip r:embed="rId3">
            <a:alphaModFix/>
          </a:blip>
          <a:stretch>
            <a:fillRect/>
          </a:stretch>
        </p:blipFill>
        <p:spPr>
          <a:xfrm>
            <a:off x="7648632" y="4106386"/>
            <a:ext cx="178354" cy="176829"/>
          </a:xfrm>
          <a:prstGeom prst="rect">
            <a:avLst/>
          </a:prstGeom>
          <a:noFill/>
          <a:ln>
            <a:noFill/>
          </a:ln>
        </p:spPr>
      </p:pic>
      <p:pic>
        <p:nvPicPr>
          <p:cNvPr id="544" name="Google Shape;544;p38"/>
          <p:cNvPicPr preferRelativeResize="0"/>
          <p:nvPr/>
        </p:nvPicPr>
        <p:blipFill>
          <a:blip r:embed="rId3">
            <a:alphaModFix/>
          </a:blip>
          <a:stretch>
            <a:fillRect/>
          </a:stretch>
        </p:blipFill>
        <p:spPr>
          <a:xfrm>
            <a:off x="7851831" y="4104470"/>
            <a:ext cx="178354" cy="176829"/>
          </a:xfrm>
          <a:prstGeom prst="rect">
            <a:avLst/>
          </a:prstGeom>
          <a:noFill/>
          <a:ln>
            <a:noFill/>
          </a:ln>
        </p:spPr>
      </p:pic>
      <p:pic>
        <p:nvPicPr>
          <p:cNvPr id="545" name="Google Shape;545;p38"/>
          <p:cNvPicPr preferRelativeResize="0"/>
          <p:nvPr/>
        </p:nvPicPr>
        <p:blipFill>
          <a:blip r:embed="rId3">
            <a:alphaModFix/>
          </a:blip>
          <a:stretch>
            <a:fillRect/>
          </a:stretch>
        </p:blipFill>
        <p:spPr>
          <a:xfrm>
            <a:off x="8055037" y="4102592"/>
            <a:ext cx="178354" cy="176829"/>
          </a:xfrm>
          <a:prstGeom prst="rect">
            <a:avLst/>
          </a:prstGeom>
          <a:noFill/>
          <a:ln>
            <a:noFill/>
          </a:ln>
        </p:spPr>
      </p:pic>
      <p:pic>
        <p:nvPicPr>
          <p:cNvPr id="546" name="Google Shape;546;p38"/>
          <p:cNvPicPr preferRelativeResize="0"/>
          <p:nvPr/>
        </p:nvPicPr>
        <p:blipFill>
          <a:blip r:embed="rId3">
            <a:alphaModFix/>
          </a:blip>
          <a:stretch>
            <a:fillRect/>
          </a:stretch>
        </p:blipFill>
        <p:spPr>
          <a:xfrm>
            <a:off x="8251187" y="4102592"/>
            <a:ext cx="178354" cy="176829"/>
          </a:xfrm>
          <a:prstGeom prst="rect">
            <a:avLst/>
          </a:prstGeom>
          <a:noFill/>
          <a:ln>
            <a:noFill/>
          </a:ln>
        </p:spPr>
      </p:pic>
      <p:pic>
        <p:nvPicPr>
          <p:cNvPr id="547" name="Google Shape;547;p38"/>
          <p:cNvPicPr preferRelativeResize="0"/>
          <p:nvPr/>
        </p:nvPicPr>
        <p:blipFill>
          <a:blip r:embed="rId3">
            <a:alphaModFix/>
          </a:blip>
          <a:stretch>
            <a:fillRect/>
          </a:stretch>
        </p:blipFill>
        <p:spPr>
          <a:xfrm>
            <a:off x="8450877" y="4102592"/>
            <a:ext cx="178354" cy="176829"/>
          </a:xfrm>
          <a:prstGeom prst="rect">
            <a:avLst/>
          </a:prstGeom>
          <a:noFill/>
          <a:ln>
            <a:noFill/>
          </a:ln>
        </p:spPr>
      </p:pic>
      <p:pic>
        <p:nvPicPr>
          <p:cNvPr id="548" name="Google Shape;548;p38"/>
          <p:cNvPicPr preferRelativeResize="0"/>
          <p:nvPr/>
        </p:nvPicPr>
        <p:blipFill>
          <a:blip r:embed="rId3">
            <a:alphaModFix/>
          </a:blip>
          <a:stretch>
            <a:fillRect/>
          </a:stretch>
        </p:blipFill>
        <p:spPr>
          <a:xfrm>
            <a:off x="8659310" y="4102592"/>
            <a:ext cx="178354" cy="176829"/>
          </a:xfrm>
          <a:prstGeom prst="rect">
            <a:avLst/>
          </a:prstGeom>
          <a:noFill/>
          <a:ln>
            <a:noFill/>
          </a:ln>
        </p:spPr>
      </p:pic>
      <p:pic>
        <p:nvPicPr>
          <p:cNvPr id="549" name="Google Shape;549;p38"/>
          <p:cNvPicPr preferRelativeResize="0"/>
          <p:nvPr/>
        </p:nvPicPr>
        <p:blipFill>
          <a:blip r:embed="rId3">
            <a:alphaModFix/>
          </a:blip>
          <a:stretch>
            <a:fillRect/>
          </a:stretch>
        </p:blipFill>
        <p:spPr>
          <a:xfrm>
            <a:off x="8855460" y="4102592"/>
            <a:ext cx="178354" cy="176829"/>
          </a:xfrm>
          <a:prstGeom prst="rect">
            <a:avLst/>
          </a:prstGeom>
          <a:noFill/>
          <a:ln>
            <a:noFill/>
          </a:ln>
        </p:spPr>
      </p:pic>
      <p:pic>
        <p:nvPicPr>
          <p:cNvPr id="550" name="Google Shape;550;p38"/>
          <p:cNvPicPr preferRelativeResize="0"/>
          <p:nvPr/>
        </p:nvPicPr>
        <p:blipFill>
          <a:blip r:embed="rId3">
            <a:alphaModFix/>
          </a:blip>
          <a:stretch>
            <a:fillRect/>
          </a:stretch>
        </p:blipFill>
        <p:spPr>
          <a:xfrm>
            <a:off x="4017800" y="4415988"/>
            <a:ext cx="178354" cy="176829"/>
          </a:xfrm>
          <a:prstGeom prst="rect">
            <a:avLst/>
          </a:prstGeom>
          <a:noFill/>
          <a:ln>
            <a:noFill/>
          </a:ln>
        </p:spPr>
      </p:pic>
      <p:pic>
        <p:nvPicPr>
          <p:cNvPr id="551" name="Google Shape;551;p38"/>
          <p:cNvPicPr preferRelativeResize="0"/>
          <p:nvPr/>
        </p:nvPicPr>
        <p:blipFill>
          <a:blip r:embed="rId3">
            <a:alphaModFix/>
          </a:blip>
          <a:stretch>
            <a:fillRect/>
          </a:stretch>
        </p:blipFill>
        <p:spPr>
          <a:xfrm>
            <a:off x="3625495" y="4415988"/>
            <a:ext cx="178354" cy="176829"/>
          </a:xfrm>
          <a:prstGeom prst="rect">
            <a:avLst/>
          </a:prstGeom>
          <a:noFill/>
          <a:ln>
            <a:noFill/>
          </a:ln>
        </p:spPr>
      </p:pic>
      <p:pic>
        <p:nvPicPr>
          <p:cNvPr id="552" name="Google Shape;552;p38"/>
          <p:cNvPicPr preferRelativeResize="0"/>
          <p:nvPr/>
        </p:nvPicPr>
        <p:blipFill>
          <a:blip r:embed="rId3">
            <a:alphaModFix/>
          </a:blip>
          <a:stretch>
            <a:fillRect/>
          </a:stretch>
        </p:blipFill>
        <p:spPr>
          <a:xfrm>
            <a:off x="4213950" y="4415988"/>
            <a:ext cx="178354" cy="176829"/>
          </a:xfrm>
          <a:prstGeom prst="rect">
            <a:avLst/>
          </a:prstGeom>
          <a:noFill/>
          <a:ln>
            <a:noFill/>
          </a:ln>
        </p:spPr>
      </p:pic>
      <p:pic>
        <p:nvPicPr>
          <p:cNvPr id="553" name="Google Shape;553;p38"/>
          <p:cNvPicPr preferRelativeResize="0"/>
          <p:nvPr/>
        </p:nvPicPr>
        <p:blipFill>
          <a:blip r:embed="rId3">
            <a:alphaModFix/>
          </a:blip>
          <a:stretch>
            <a:fillRect/>
          </a:stretch>
        </p:blipFill>
        <p:spPr>
          <a:xfrm>
            <a:off x="4410100" y="4415988"/>
            <a:ext cx="178354" cy="176829"/>
          </a:xfrm>
          <a:prstGeom prst="rect">
            <a:avLst/>
          </a:prstGeom>
          <a:noFill/>
          <a:ln>
            <a:noFill/>
          </a:ln>
        </p:spPr>
      </p:pic>
      <p:pic>
        <p:nvPicPr>
          <p:cNvPr id="554" name="Google Shape;554;p38"/>
          <p:cNvPicPr preferRelativeResize="0"/>
          <p:nvPr/>
        </p:nvPicPr>
        <p:blipFill>
          <a:blip r:embed="rId3">
            <a:alphaModFix/>
          </a:blip>
          <a:stretch>
            <a:fillRect/>
          </a:stretch>
        </p:blipFill>
        <p:spPr>
          <a:xfrm>
            <a:off x="4606250" y="4415988"/>
            <a:ext cx="178354" cy="176829"/>
          </a:xfrm>
          <a:prstGeom prst="rect">
            <a:avLst/>
          </a:prstGeom>
          <a:noFill/>
          <a:ln>
            <a:noFill/>
          </a:ln>
        </p:spPr>
      </p:pic>
      <p:pic>
        <p:nvPicPr>
          <p:cNvPr id="555" name="Google Shape;555;p38"/>
          <p:cNvPicPr preferRelativeResize="0"/>
          <p:nvPr/>
        </p:nvPicPr>
        <p:blipFill>
          <a:blip r:embed="rId3">
            <a:alphaModFix/>
          </a:blip>
          <a:stretch>
            <a:fillRect/>
          </a:stretch>
        </p:blipFill>
        <p:spPr>
          <a:xfrm>
            <a:off x="4802400" y="4415988"/>
            <a:ext cx="178354" cy="176829"/>
          </a:xfrm>
          <a:prstGeom prst="rect">
            <a:avLst/>
          </a:prstGeom>
          <a:noFill/>
          <a:ln>
            <a:noFill/>
          </a:ln>
        </p:spPr>
      </p:pic>
      <p:pic>
        <p:nvPicPr>
          <p:cNvPr id="556" name="Google Shape;556;p38"/>
          <p:cNvPicPr preferRelativeResize="0"/>
          <p:nvPr/>
        </p:nvPicPr>
        <p:blipFill>
          <a:blip r:embed="rId3">
            <a:alphaModFix/>
          </a:blip>
          <a:stretch>
            <a:fillRect/>
          </a:stretch>
        </p:blipFill>
        <p:spPr>
          <a:xfrm>
            <a:off x="4998551" y="4415988"/>
            <a:ext cx="178354" cy="176829"/>
          </a:xfrm>
          <a:prstGeom prst="rect">
            <a:avLst/>
          </a:prstGeom>
          <a:noFill/>
          <a:ln>
            <a:noFill/>
          </a:ln>
        </p:spPr>
      </p:pic>
      <p:pic>
        <p:nvPicPr>
          <p:cNvPr id="557" name="Google Shape;557;p38"/>
          <p:cNvPicPr preferRelativeResize="0"/>
          <p:nvPr/>
        </p:nvPicPr>
        <p:blipFill>
          <a:blip r:embed="rId3">
            <a:alphaModFix/>
          </a:blip>
          <a:stretch>
            <a:fillRect/>
          </a:stretch>
        </p:blipFill>
        <p:spPr>
          <a:xfrm>
            <a:off x="5215736" y="4415988"/>
            <a:ext cx="178354" cy="176829"/>
          </a:xfrm>
          <a:prstGeom prst="rect">
            <a:avLst/>
          </a:prstGeom>
          <a:noFill/>
          <a:ln>
            <a:noFill/>
          </a:ln>
        </p:spPr>
      </p:pic>
      <p:pic>
        <p:nvPicPr>
          <p:cNvPr id="558" name="Google Shape;558;p38"/>
          <p:cNvPicPr preferRelativeResize="0"/>
          <p:nvPr/>
        </p:nvPicPr>
        <p:blipFill>
          <a:blip r:embed="rId3">
            <a:alphaModFix/>
          </a:blip>
          <a:stretch>
            <a:fillRect/>
          </a:stretch>
        </p:blipFill>
        <p:spPr>
          <a:xfrm>
            <a:off x="3821650" y="4415988"/>
            <a:ext cx="178354" cy="176829"/>
          </a:xfrm>
          <a:prstGeom prst="rect">
            <a:avLst/>
          </a:prstGeom>
          <a:noFill/>
          <a:ln>
            <a:noFill/>
          </a:ln>
        </p:spPr>
      </p:pic>
      <p:pic>
        <p:nvPicPr>
          <p:cNvPr id="559" name="Google Shape;559;p38"/>
          <p:cNvPicPr preferRelativeResize="0"/>
          <p:nvPr/>
        </p:nvPicPr>
        <p:blipFill>
          <a:blip r:embed="rId3">
            <a:alphaModFix/>
          </a:blip>
          <a:stretch>
            <a:fillRect/>
          </a:stretch>
        </p:blipFill>
        <p:spPr>
          <a:xfrm>
            <a:off x="5432916" y="4415988"/>
            <a:ext cx="178354" cy="176829"/>
          </a:xfrm>
          <a:prstGeom prst="rect">
            <a:avLst/>
          </a:prstGeom>
          <a:noFill/>
          <a:ln>
            <a:noFill/>
          </a:ln>
        </p:spPr>
      </p:pic>
      <p:pic>
        <p:nvPicPr>
          <p:cNvPr id="560" name="Google Shape;560;p38"/>
          <p:cNvPicPr preferRelativeResize="0"/>
          <p:nvPr/>
        </p:nvPicPr>
        <p:blipFill>
          <a:blip r:embed="rId3">
            <a:alphaModFix/>
          </a:blip>
          <a:stretch>
            <a:fillRect/>
          </a:stretch>
        </p:blipFill>
        <p:spPr>
          <a:xfrm>
            <a:off x="5629066" y="4415988"/>
            <a:ext cx="178354" cy="176829"/>
          </a:xfrm>
          <a:prstGeom prst="rect">
            <a:avLst/>
          </a:prstGeom>
          <a:noFill/>
          <a:ln>
            <a:noFill/>
          </a:ln>
        </p:spPr>
      </p:pic>
      <p:pic>
        <p:nvPicPr>
          <p:cNvPr id="561" name="Google Shape;561;p38"/>
          <p:cNvPicPr preferRelativeResize="0"/>
          <p:nvPr/>
        </p:nvPicPr>
        <p:blipFill>
          <a:blip r:embed="rId3">
            <a:alphaModFix/>
          </a:blip>
          <a:stretch>
            <a:fillRect/>
          </a:stretch>
        </p:blipFill>
        <p:spPr>
          <a:xfrm>
            <a:off x="5825215" y="4415988"/>
            <a:ext cx="178354" cy="176829"/>
          </a:xfrm>
          <a:prstGeom prst="rect">
            <a:avLst/>
          </a:prstGeom>
          <a:noFill/>
          <a:ln>
            <a:noFill/>
          </a:ln>
        </p:spPr>
      </p:pic>
      <p:pic>
        <p:nvPicPr>
          <p:cNvPr id="562" name="Google Shape;562;p38"/>
          <p:cNvPicPr preferRelativeResize="0"/>
          <p:nvPr/>
        </p:nvPicPr>
        <p:blipFill>
          <a:blip r:embed="rId3">
            <a:alphaModFix/>
          </a:blip>
          <a:stretch>
            <a:fillRect/>
          </a:stretch>
        </p:blipFill>
        <p:spPr>
          <a:xfrm>
            <a:off x="6021365" y="4415988"/>
            <a:ext cx="178354" cy="176829"/>
          </a:xfrm>
          <a:prstGeom prst="rect">
            <a:avLst/>
          </a:prstGeom>
          <a:noFill/>
          <a:ln>
            <a:noFill/>
          </a:ln>
        </p:spPr>
      </p:pic>
      <p:pic>
        <p:nvPicPr>
          <p:cNvPr id="563" name="Google Shape;563;p38"/>
          <p:cNvPicPr preferRelativeResize="0"/>
          <p:nvPr/>
        </p:nvPicPr>
        <p:blipFill>
          <a:blip r:embed="rId3">
            <a:alphaModFix/>
          </a:blip>
          <a:stretch>
            <a:fillRect/>
          </a:stretch>
        </p:blipFill>
        <p:spPr>
          <a:xfrm>
            <a:off x="6229803" y="4415988"/>
            <a:ext cx="178354" cy="176829"/>
          </a:xfrm>
          <a:prstGeom prst="rect">
            <a:avLst/>
          </a:prstGeom>
          <a:noFill/>
          <a:ln>
            <a:noFill/>
          </a:ln>
        </p:spPr>
      </p:pic>
      <p:pic>
        <p:nvPicPr>
          <p:cNvPr id="564" name="Google Shape;564;p38"/>
          <p:cNvPicPr preferRelativeResize="0"/>
          <p:nvPr/>
        </p:nvPicPr>
        <p:blipFill>
          <a:blip r:embed="rId3">
            <a:alphaModFix/>
          </a:blip>
          <a:stretch>
            <a:fillRect/>
          </a:stretch>
        </p:blipFill>
        <p:spPr>
          <a:xfrm>
            <a:off x="6438235" y="4415988"/>
            <a:ext cx="178354" cy="176829"/>
          </a:xfrm>
          <a:prstGeom prst="rect">
            <a:avLst/>
          </a:prstGeom>
          <a:noFill/>
          <a:ln>
            <a:noFill/>
          </a:ln>
        </p:spPr>
      </p:pic>
      <p:pic>
        <p:nvPicPr>
          <p:cNvPr id="565" name="Google Shape;565;p38"/>
          <p:cNvPicPr preferRelativeResize="0"/>
          <p:nvPr/>
        </p:nvPicPr>
        <p:blipFill>
          <a:blip r:embed="rId3">
            <a:alphaModFix/>
          </a:blip>
          <a:stretch>
            <a:fillRect/>
          </a:stretch>
        </p:blipFill>
        <p:spPr>
          <a:xfrm>
            <a:off x="6634386" y="4415988"/>
            <a:ext cx="178354" cy="176829"/>
          </a:xfrm>
          <a:prstGeom prst="rect">
            <a:avLst/>
          </a:prstGeom>
          <a:noFill/>
          <a:ln>
            <a:noFill/>
          </a:ln>
        </p:spPr>
      </p:pic>
      <p:pic>
        <p:nvPicPr>
          <p:cNvPr id="566" name="Google Shape;566;p38"/>
          <p:cNvPicPr preferRelativeResize="0"/>
          <p:nvPr/>
        </p:nvPicPr>
        <p:blipFill>
          <a:blip r:embed="rId3">
            <a:alphaModFix/>
          </a:blip>
          <a:stretch>
            <a:fillRect/>
          </a:stretch>
        </p:blipFill>
        <p:spPr>
          <a:xfrm>
            <a:off x="6846339" y="4414111"/>
            <a:ext cx="178354" cy="176829"/>
          </a:xfrm>
          <a:prstGeom prst="rect">
            <a:avLst/>
          </a:prstGeom>
          <a:noFill/>
          <a:ln>
            <a:noFill/>
          </a:ln>
        </p:spPr>
      </p:pic>
      <p:pic>
        <p:nvPicPr>
          <p:cNvPr id="567" name="Google Shape;567;p38"/>
          <p:cNvPicPr preferRelativeResize="0"/>
          <p:nvPr/>
        </p:nvPicPr>
        <p:blipFill>
          <a:blip r:embed="rId3">
            <a:alphaModFix/>
          </a:blip>
          <a:stretch>
            <a:fillRect/>
          </a:stretch>
        </p:blipFill>
        <p:spPr>
          <a:xfrm>
            <a:off x="7042489" y="4414111"/>
            <a:ext cx="178354" cy="176829"/>
          </a:xfrm>
          <a:prstGeom prst="rect">
            <a:avLst/>
          </a:prstGeom>
          <a:noFill/>
          <a:ln>
            <a:noFill/>
          </a:ln>
        </p:spPr>
      </p:pic>
      <p:pic>
        <p:nvPicPr>
          <p:cNvPr id="568" name="Google Shape;568;p38"/>
          <p:cNvPicPr preferRelativeResize="0"/>
          <p:nvPr/>
        </p:nvPicPr>
        <p:blipFill>
          <a:blip r:embed="rId3">
            <a:alphaModFix/>
          </a:blip>
          <a:stretch>
            <a:fillRect/>
          </a:stretch>
        </p:blipFill>
        <p:spPr>
          <a:xfrm>
            <a:off x="7250927" y="4414111"/>
            <a:ext cx="178354" cy="176829"/>
          </a:xfrm>
          <a:prstGeom prst="rect">
            <a:avLst/>
          </a:prstGeom>
          <a:noFill/>
          <a:ln>
            <a:noFill/>
          </a:ln>
        </p:spPr>
      </p:pic>
      <p:pic>
        <p:nvPicPr>
          <p:cNvPr id="569" name="Google Shape;569;p38"/>
          <p:cNvPicPr preferRelativeResize="0"/>
          <p:nvPr/>
        </p:nvPicPr>
        <p:blipFill>
          <a:blip r:embed="rId3">
            <a:alphaModFix/>
          </a:blip>
          <a:stretch>
            <a:fillRect/>
          </a:stretch>
        </p:blipFill>
        <p:spPr>
          <a:xfrm>
            <a:off x="7459359" y="4414111"/>
            <a:ext cx="178354" cy="176829"/>
          </a:xfrm>
          <a:prstGeom prst="rect">
            <a:avLst/>
          </a:prstGeom>
          <a:noFill/>
          <a:ln>
            <a:noFill/>
          </a:ln>
        </p:spPr>
      </p:pic>
      <p:pic>
        <p:nvPicPr>
          <p:cNvPr id="570" name="Google Shape;570;p38"/>
          <p:cNvPicPr preferRelativeResize="0"/>
          <p:nvPr/>
        </p:nvPicPr>
        <p:blipFill>
          <a:blip r:embed="rId3">
            <a:alphaModFix/>
          </a:blip>
          <a:stretch>
            <a:fillRect/>
          </a:stretch>
        </p:blipFill>
        <p:spPr>
          <a:xfrm>
            <a:off x="7655510" y="4414111"/>
            <a:ext cx="178354" cy="176829"/>
          </a:xfrm>
          <a:prstGeom prst="rect">
            <a:avLst/>
          </a:prstGeom>
          <a:noFill/>
          <a:ln>
            <a:noFill/>
          </a:ln>
        </p:spPr>
      </p:pic>
      <p:pic>
        <p:nvPicPr>
          <p:cNvPr id="571" name="Google Shape;571;p38"/>
          <p:cNvPicPr preferRelativeResize="0"/>
          <p:nvPr/>
        </p:nvPicPr>
        <p:blipFill>
          <a:blip r:embed="rId3">
            <a:alphaModFix/>
          </a:blip>
          <a:stretch>
            <a:fillRect/>
          </a:stretch>
        </p:blipFill>
        <p:spPr>
          <a:xfrm>
            <a:off x="7858709" y="4412195"/>
            <a:ext cx="178354" cy="176829"/>
          </a:xfrm>
          <a:prstGeom prst="rect">
            <a:avLst/>
          </a:prstGeom>
          <a:noFill/>
          <a:ln>
            <a:noFill/>
          </a:ln>
        </p:spPr>
      </p:pic>
      <p:pic>
        <p:nvPicPr>
          <p:cNvPr id="572" name="Google Shape;572;p38"/>
          <p:cNvPicPr preferRelativeResize="0"/>
          <p:nvPr/>
        </p:nvPicPr>
        <p:blipFill>
          <a:blip r:embed="rId3">
            <a:alphaModFix/>
          </a:blip>
          <a:stretch>
            <a:fillRect/>
          </a:stretch>
        </p:blipFill>
        <p:spPr>
          <a:xfrm>
            <a:off x="8061914" y="4410317"/>
            <a:ext cx="178354" cy="176829"/>
          </a:xfrm>
          <a:prstGeom prst="rect">
            <a:avLst/>
          </a:prstGeom>
          <a:noFill/>
          <a:ln>
            <a:noFill/>
          </a:ln>
        </p:spPr>
      </p:pic>
      <p:pic>
        <p:nvPicPr>
          <p:cNvPr id="573" name="Google Shape;573;p38"/>
          <p:cNvPicPr preferRelativeResize="0"/>
          <p:nvPr/>
        </p:nvPicPr>
        <p:blipFill>
          <a:blip r:embed="rId3">
            <a:alphaModFix/>
          </a:blip>
          <a:stretch>
            <a:fillRect/>
          </a:stretch>
        </p:blipFill>
        <p:spPr>
          <a:xfrm>
            <a:off x="8258065" y="4410317"/>
            <a:ext cx="178354" cy="176829"/>
          </a:xfrm>
          <a:prstGeom prst="rect">
            <a:avLst/>
          </a:prstGeom>
          <a:noFill/>
          <a:ln>
            <a:noFill/>
          </a:ln>
        </p:spPr>
      </p:pic>
      <p:pic>
        <p:nvPicPr>
          <p:cNvPr id="574" name="Google Shape;574;p38"/>
          <p:cNvPicPr preferRelativeResize="0"/>
          <p:nvPr/>
        </p:nvPicPr>
        <p:blipFill>
          <a:blip r:embed="rId3">
            <a:alphaModFix/>
          </a:blip>
          <a:stretch>
            <a:fillRect/>
          </a:stretch>
        </p:blipFill>
        <p:spPr>
          <a:xfrm>
            <a:off x="8457755" y="4410317"/>
            <a:ext cx="178354" cy="176829"/>
          </a:xfrm>
          <a:prstGeom prst="rect">
            <a:avLst/>
          </a:prstGeom>
          <a:noFill/>
          <a:ln>
            <a:noFill/>
          </a:ln>
        </p:spPr>
      </p:pic>
      <p:pic>
        <p:nvPicPr>
          <p:cNvPr id="575" name="Google Shape;575;p38"/>
          <p:cNvPicPr preferRelativeResize="0"/>
          <p:nvPr/>
        </p:nvPicPr>
        <p:blipFill>
          <a:blip r:embed="rId3">
            <a:alphaModFix/>
          </a:blip>
          <a:stretch>
            <a:fillRect/>
          </a:stretch>
        </p:blipFill>
        <p:spPr>
          <a:xfrm>
            <a:off x="8666188" y="4410317"/>
            <a:ext cx="178354" cy="176829"/>
          </a:xfrm>
          <a:prstGeom prst="rect">
            <a:avLst/>
          </a:prstGeom>
          <a:noFill/>
          <a:ln>
            <a:noFill/>
          </a:ln>
        </p:spPr>
      </p:pic>
      <p:pic>
        <p:nvPicPr>
          <p:cNvPr id="576" name="Google Shape;576;p38"/>
          <p:cNvPicPr preferRelativeResize="0"/>
          <p:nvPr/>
        </p:nvPicPr>
        <p:blipFill>
          <a:blip r:embed="rId3">
            <a:alphaModFix/>
          </a:blip>
          <a:stretch>
            <a:fillRect/>
          </a:stretch>
        </p:blipFill>
        <p:spPr>
          <a:xfrm>
            <a:off x="8862338" y="4410317"/>
            <a:ext cx="178354" cy="17682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3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 Depth</a:t>
            </a:r>
            <a:endParaRPr/>
          </a:p>
        </p:txBody>
      </p:sp>
      <p:pic>
        <p:nvPicPr>
          <p:cNvPr id="582" name="Google Shape;582;p39"/>
          <p:cNvPicPr preferRelativeResize="0"/>
          <p:nvPr/>
        </p:nvPicPr>
        <p:blipFill>
          <a:blip r:embed="rId3">
            <a:alphaModFix/>
          </a:blip>
          <a:stretch>
            <a:fillRect/>
          </a:stretch>
        </p:blipFill>
        <p:spPr>
          <a:xfrm>
            <a:off x="5381255" y="1738159"/>
            <a:ext cx="561975" cy="552450"/>
          </a:xfrm>
          <a:prstGeom prst="rect">
            <a:avLst/>
          </a:prstGeom>
          <a:noFill/>
          <a:ln>
            <a:noFill/>
          </a:ln>
        </p:spPr>
      </p:pic>
      <p:pic>
        <p:nvPicPr>
          <p:cNvPr id="583" name="Google Shape;583;p39"/>
          <p:cNvPicPr preferRelativeResize="0"/>
          <p:nvPr/>
        </p:nvPicPr>
        <p:blipFill>
          <a:blip r:embed="rId3">
            <a:alphaModFix/>
          </a:blip>
          <a:stretch>
            <a:fillRect/>
          </a:stretch>
        </p:blipFill>
        <p:spPr>
          <a:xfrm>
            <a:off x="3988180" y="1738159"/>
            <a:ext cx="561975" cy="552450"/>
          </a:xfrm>
          <a:prstGeom prst="rect">
            <a:avLst/>
          </a:prstGeom>
          <a:noFill/>
          <a:ln>
            <a:noFill/>
          </a:ln>
        </p:spPr>
      </p:pic>
      <p:pic>
        <p:nvPicPr>
          <p:cNvPr id="584" name="Google Shape;584;p39"/>
          <p:cNvPicPr preferRelativeResize="0"/>
          <p:nvPr/>
        </p:nvPicPr>
        <p:blipFill>
          <a:blip r:embed="rId3">
            <a:alphaModFix/>
          </a:blip>
          <a:stretch>
            <a:fillRect/>
          </a:stretch>
        </p:blipFill>
        <p:spPr>
          <a:xfrm>
            <a:off x="7479355" y="1738159"/>
            <a:ext cx="561975" cy="552450"/>
          </a:xfrm>
          <a:prstGeom prst="rect">
            <a:avLst/>
          </a:prstGeom>
          <a:noFill/>
          <a:ln>
            <a:noFill/>
          </a:ln>
        </p:spPr>
      </p:pic>
      <p:pic>
        <p:nvPicPr>
          <p:cNvPr id="585" name="Google Shape;585;p39"/>
          <p:cNvPicPr preferRelativeResize="0"/>
          <p:nvPr/>
        </p:nvPicPr>
        <p:blipFill>
          <a:blip r:embed="rId3">
            <a:alphaModFix/>
          </a:blip>
          <a:stretch>
            <a:fillRect/>
          </a:stretch>
        </p:blipFill>
        <p:spPr>
          <a:xfrm>
            <a:off x="4701655" y="1738159"/>
            <a:ext cx="561975" cy="552450"/>
          </a:xfrm>
          <a:prstGeom prst="rect">
            <a:avLst/>
          </a:prstGeom>
          <a:noFill/>
          <a:ln>
            <a:noFill/>
          </a:ln>
        </p:spPr>
      </p:pic>
      <p:pic>
        <p:nvPicPr>
          <p:cNvPr id="586" name="Google Shape;586;p39"/>
          <p:cNvPicPr preferRelativeResize="0"/>
          <p:nvPr/>
        </p:nvPicPr>
        <p:blipFill>
          <a:blip r:embed="rId3">
            <a:alphaModFix/>
          </a:blip>
          <a:stretch>
            <a:fillRect/>
          </a:stretch>
        </p:blipFill>
        <p:spPr>
          <a:xfrm>
            <a:off x="4608825" y="2510318"/>
            <a:ext cx="435819" cy="442700"/>
          </a:xfrm>
          <a:prstGeom prst="rect">
            <a:avLst/>
          </a:prstGeom>
          <a:noFill/>
          <a:ln>
            <a:noFill/>
          </a:ln>
        </p:spPr>
      </p:pic>
      <p:pic>
        <p:nvPicPr>
          <p:cNvPr id="587" name="Google Shape;587;p39"/>
          <p:cNvPicPr preferRelativeResize="0"/>
          <p:nvPr/>
        </p:nvPicPr>
        <p:blipFill>
          <a:blip r:embed="rId3">
            <a:alphaModFix/>
          </a:blip>
          <a:stretch>
            <a:fillRect/>
          </a:stretch>
        </p:blipFill>
        <p:spPr>
          <a:xfrm>
            <a:off x="6770092" y="1738159"/>
            <a:ext cx="561975" cy="552450"/>
          </a:xfrm>
          <a:prstGeom prst="rect">
            <a:avLst/>
          </a:prstGeom>
          <a:noFill/>
          <a:ln>
            <a:noFill/>
          </a:ln>
        </p:spPr>
      </p:pic>
      <p:pic>
        <p:nvPicPr>
          <p:cNvPr id="588" name="Google Shape;588;p39"/>
          <p:cNvPicPr preferRelativeResize="0"/>
          <p:nvPr/>
        </p:nvPicPr>
        <p:blipFill>
          <a:blip r:embed="rId3">
            <a:alphaModFix/>
          </a:blip>
          <a:stretch>
            <a:fillRect/>
          </a:stretch>
        </p:blipFill>
        <p:spPr>
          <a:xfrm>
            <a:off x="3650204" y="2510318"/>
            <a:ext cx="435819" cy="442700"/>
          </a:xfrm>
          <a:prstGeom prst="rect">
            <a:avLst/>
          </a:prstGeom>
          <a:noFill/>
          <a:ln>
            <a:noFill/>
          </a:ln>
        </p:spPr>
      </p:pic>
      <p:pic>
        <p:nvPicPr>
          <p:cNvPr id="589" name="Google Shape;589;p39"/>
          <p:cNvPicPr preferRelativeResize="0"/>
          <p:nvPr/>
        </p:nvPicPr>
        <p:blipFill>
          <a:blip r:embed="rId3">
            <a:alphaModFix/>
          </a:blip>
          <a:stretch>
            <a:fillRect/>
          </a:stretch>
        </p:blipFill>
        <p:spPr>
          <a:xfrm>
            <a:off x="5088131" y="2510318"/>
            <a:ext cx="435819" cy="442700"/>
          </a:xfrm>
          <a:prstGeom prst="rect">
            <a:avLst/>
          </a:prstGeom>
          <a:noFill/>
          <a:ln>
            <a:noFill/>
          </a:ln>
        </p:spPr>
      </p:pic>
      <p:pic>
        <p:nvPicPr>
          <p:cNvPr id="590" name="Google Shape;590;p39"/>
          <p:cNvPicPr preferRelativeResize="0"/>
          <p:nvPr/>
        </p:nvPicPr>
        <p:blipFill>
          <a:blip r:embed="rId3">
            <a:alphaModFix/>
          </a:blip>
          <a:stretch>
            <a:fillRect/>
          </a:stretch>
        </p:blipFill>
        <p:spPr>
          <a:xfrm>
            <a:off x="8188605" y="1738159"/>
            <a:ext cx="561975" cy="552450"/>
          </a:xfrm>
          <a:prstGeom prst="rect">
            <a:avLst/>
          </a:prstGeom>
          <a:noFill/>
          <a:ln>
            <a:noFill/>
          </a:ln>
        </p:spPr>
      </p:pic>
      <p:pic>
        <p:nvPicPr>
          <p:cNvPr id="591" name="Google Shape;591;p39"/>
          <p:cNvPicPr preferRelativeResize="0"/>
          <p:nvPr/>
        </p:nvPicPr>
        <p:blipFill>
          <a:blip r:embed="rId3">
            <a:alphaModFix/>
          </a:blip>
          <a:stretch>
            <a:fillRect/>
          </a:stretch>
        </p:blipFill>
        <p:spPr>
          <a:xfrm>
            <a:off x="5567437" y="2510318"/>
            <a:ext cx="435819" cy="442700"/>
          </a:xfrm>
          <a:prstGeom prst="rect">
            <a:avLst/>
          </a:prstGeom>
          <a:noFill/>
          <a:ln>
            <a:noFill/>
          </a:ln>
        </p:spPr>
      </p:pic>
      <p:pic>
        <p:nvPicPr>
          <p:cNvPr id="592" name="Google Shape;592;p39"/>
          <p:cNvPicPr preferRelativeResize="0"/>
          <p:nvPr/>
        </p:nvPicPr>
        <p:blipFill>
          <a:blip r:embed="rId3">
            <a:alphaModFix/>
          </a:blip>
          <a:stretch>
            <a:fillRect/>
          </a:stretch>
        </p:blipFill>
        <p:spPr>
          <a:xfrm>
            <a:off x="6046742" y="2510318"/>
            <a:ext cx="435819" cy="442700"/>
          </a:xfrm>
          <a:prstGeom prst="rect">
            <a:avLst/>
          </a:prstGeom>
          <a:noFill/>
          <a:ln>
            <a:noFill/>
          </a:ln>
        </p:spPr>
      </p:pic>
      <p:pic>
        <p:nvPicPr>
          <p:cNvPr id="593" name="Google Shape;593;p39"/>
          <p:cNvPicPr preferRelativeResize="0"/>
          <p:nvPr/>
        </p:nvPicPr>
        <p:blipFill>
          <a:blip r:embed="rId3">
            <a:alphaModFix/>
          </a:blip>
          <a:stretch>
            <a:fillRect/>
          </a:stretch>
        </p:blipFill>
        <p:spPr>
          <a:xfrm>
            <a:off x="6526048" y="2510318"/>
            <a:ext cx="435819" cy="442700"/>
          </a:xfrm>
          <a:prstGeom prst="rect">
            <a:avLst/>
          </a:prstGeom>
          <a:noFill/>
          <a:ln>
            <a:noFill/>
          </a:ln>
        </p:spPr>
      </p:pic>
      <p:pic>
        <p:nvPicPr>
          <p:cNvPr id="594" name="Google Shape;594;p39"/>
          <p:cNvPicPr preferRelativeResize="0"/>
          <p:nvPr/>
        </p:nvPicPr>
        <p:blipFill>
          <a:blip r:embed="rId3">
            <a:alphaModFix/>
          </a:blip>
          <a:stretch>
            <a:fillRect/>
          </a:stretch>
        </p:blipFill>
        <p:spPr>
          <a:xfrm>
            <a:off x="7005354" y="2510318"/>
            <a:ext cx="435819" cy="442700"/>
          </a:xfrm>
          <a:prstGeom prst="rect">
            <a:avLst/>
          </a:prstGeom>
          <a:noFill/>
          <a:ln>
            <a:noFill/>
          </a:ln>
        </p:spPr>
      </p:pic>
      <p:pic>
        <p:nvPicPr>
          <p:cNvPr id="595" name="Google Shape;595;p39"/>
          <p:cNvPicPr preferRelativeResize="0"/>
          <p:nvPr/>
        </p:nvPicPr>
        <p:blipFill>
          <a:blip r:embed="rId3">
            <a:alphaModFix/>
          </a:blip>
          <a:stretch>
            <a:fillRect/>
          </a:stretch>
        </p:blipFill>
        <p:spPr>
          <a:xfrm>
            <a:off x="7536060" y="2510318"/>
            <a:ext cx="435819" cy="442700"/>
          </a:xfrm>
          <a:prstGeom prst="rect">
            <a:avLst/>
          </a:prstGeom>
          <a:noFill/>
          <a:ln>
            <a:noFill/>
          </a:ln>
        </p:spPr>
      </p:pic>
      <p:pic>
        <p:nvPicPr>
          <p:cNvPr id="596" name="Google Shape;596;p39"/>
          <p:cNvPicPr preferRelativeResize="0"/>
          <p:nvPr/>
        </p:nvPicPr>
        <p:blipFill>
          <a:blip r:embed="rId3">
            <a:alphaModFix/>
          </a:blip>
          <a:stretch>
            <a:fillRect/>
          </a:stretch>
        </p:blipFill>
        <p:spPr>
          <a:xfrm>
            <a:off x="6060842" y="1738159"/>
            <a:ext cx="561975" cy="552450"/>
          </a:xfrm>
          <a:prstGeom prst="rect">
            <a:avLst/>
          </a:prstGeom>
          <a:noFill/>
          <a:ln>
            <a:noFill/>
          </a:ln>
        </p:spPr>
      </p:pic>
      <p:pic>
        <p:nvPicPr>
          <p:cNvPr id="597" name="Google Shape;597;p39"/>
          <p:cNvPicPr preferRelativeResize="0"/>
          <p:nvPr/>
        </p:nvPicPr>
        <p:blipFill>
          <a:blip r:embed="rId3">
            <a:alphaModFix/>
          </a:blip>
          <a:stretch>
            <a:fillRect/>
          </a:stretch>
        </p:blipFill>
        <p:spPr>
          <a:xfrm>
            <a:off x="4129519" y="2510318"/>
            <a:ext cx="435819" cy="442700"/>
          </a:xfrm>
          <a:prstGeom prst="rect">
            <a:avLst/>
          </a:prstGeom>
          <a:noFill/>
          <a:ln>
            <a:noFill/>
          </a:ln>
        </p:spPr>
      </p:pic>
      <p:pic>
        <p:nvPicPr>
          <p:cNvPr id="598" name="Google Shape;598;p39"/>
          <p:cNvPicPr preferRelativeResize="0"/>
          <p:nvPr/>
        </p:nvPicPr>
        <p:blipFill>
          <a:blip r:embed="rId3">
            <a:alphaModFix/>
          </a:blip>
          <a:stretch>
            <a:fillRect/>
          </a:stretch>
        </p:blipFill>
        <p:spPr>
          <a:xfrm>
            <a:off x="8066754" y="2510318"/>
            <a:ext cx="435819" cy="442700"/>
          </a:xfrm>
          <a:prstGeom prst="rect">
            <a:avLst/>
          </a:prstGeom>
          <a:noFill/>
          <a:ln>
            <a:noFill/>
          </a:ln>
        </p:spPr>
      </p:pic>
      <p:pic>
        <p:nvPicPr>
          <p:cNvPr id="599" name="Google Shape;599;p39"/>
          <p:cNvPicPr preferRelativeResize="0"/>
          <p:nvPr/>
        </p:nvPicPr>
        <p:blipFill>
          <a:blip r:embed="rId3">
            <a:alphaModFix/>
          </a:blip>
          <a:stretch>
            <a:fillRect/>
          </a:stretch>
        </p:blipFill>
        <p:spPr>
          <a:xfrm>
            <a:off x="8546060" y="2510318"/>
            <a:ext cx="435819" cy="442700"/>
          </a:xfrm>
          <a:prstGeom prst="rect">
            <a:avLst/>
          </a:prstGeom>
          <a:noFill/>
          <a:ln>
            <a:noFill/>
          </a:ln>
        </p:spPr>
      </p:pic>
      <p:pic>
        <p:nvPicPr>
          <p:cNvPr id="600" name="Google Shape;600;p39"/>
          <p:cNvPicPr preferRelativeResize="0"/>
          <p:nvPr/>
        </p:nvPicPr>
        <p:blipFill>
          <a:blip r:embed="rId3">
            <a:alphaModFix/>
          </a:blip>
          <a:stretch>
            <a:fillRect/>
          </a:stretch>
        </p:blipFill>
        <p:spPr>
          <a:xfrm>
            <a:off x="4321432" y="3172731"/>
            <a:ext cx="305161" cy="307075"/>
          </a:xfrm>
          <a:prstGeom prst="rect">
            <a:avLst/>
          </a:prstGeom>
          <a:noFill/>
          <a:ln>
            <a:noFill/>
          </a:ln>
        </p:spPr>
      </p:pic>
      <p:pic>
        <p:nvPicPr>
          <p:cNvPr id="601" name="Google Shape;601;p39"/>
          <p:cNvPicPr preferRelativeResize="0"/>
          <p:nvPr/>
        </p:nvPicPr>
        <p:blipFill>
          <a:blip r:embed="rId3">
            <a:alphaModFix/>
          </a:blip>
          <a:stretch>
            <a:fillRect/>
          </a:stretch>
        </p:blipFill>
        <p:spPr>
          <a:xfrm>
            <a:off x="3650204" y="3172731"/>
            <a:ext cx="305161" cy="307075"/>
          </a:xfrm>
          <a:prstGeom prst="rect">
            <a:avLst/>
          </a:prstGeom>
          <a:noFill/>
          <a:ln>
            <a:noFill/>
          </a:ln>
        </p:spPr>
      </p:pic>
      <p:pic>
        <p:nvPicPr>
          <p:cNvPr id="602" name="Google Shape;602;p39"/>
          <p:cNvPicPr preferRelativeResize="0"/>
          <p:nvPr/>
        </p:nvPicPr>
        <p:blipFill>
          <a:blip r:embed="rId3">
            <a:alphaModFix/>
          </a:blip>
          <a:stretch>
            <a:fillRect/>
          </a:stretch>
        </p:blipFill>
        <p:spPr>
          <a:xfrm>
            <a:off x="4657043" y="3172731"/>
            <a:ext cx="305161" cy="307075"/>
          </a:xfrm>
          <a:prstGeom prst="rect">
            <a:avLst/>
          </a:prstGeom>
          <a:noFill/>
          <a:ln>
            <a:noFill/>
          </a:ln>
        </p:spPr>
      </p:pic>
      <p:pic>
        <p:nvPicPr>
          <p:cNvPr id="603" name="Google Shape;603;p39"/>
          <p:cNvPicPr preferRelativeResize="0"/>
          <p:nvPr/>
        </p:nvPicPr>
        <p:blipFill>
          <a:blip r:embed="rId3">
            <a:alphaModFix/>
          </a:blip>
          <a:stretch>
            <a:fillRect/>
          </a:stretch>
        </p:blipFill>
        <p:spPr>
          <a:xfrm>
            <a:off x="4992654" y="3172731"/>
            <a:ext cx="305161" cy="307075"/>
          </a:xfrm>
          <a:prstGeom prst="rect">
            <a:avLst/>
          </a:prstGeom>
          <a:noFill/>
          <a:ln>
            <a:noFill/>
          </a:ln>
        </p:spPr>
      </p:pic>
      <p:pic>
        <p:nvPicPr>
          <p:cNvPr id="604" name="Google Shape;604;p39"/>
          <p:cNvPicPr preferRelativeResize="0"/>
          <p:nvPr/>
        </p:nvPicPr>
        <p:blipFill>
          <a:blip r:embed="rId3">
            <a:alphaModFix/>
          </a:blip>
          <a:stretch>
            <a:fillRect/>
          </a:stretch>
        </p:blipFill>
        <p:spPr>
          <a:xfrm>
            <a:off x="5328265" y="3172731"/>
            <a:ext cx="305161" cy="307075"/>
          </a:xfrm>
          <a:prstGeom prst="rect">
            <a:avLst/>
          </a:prstGeom>
          <a:noFill/>
          <a:ln>
            <a:noFill/>
          </a:ln>
        </p:spPr>
      </p:pic>
      <p:pic>
        <p:nvPicPr>
          <p:cNvPr id="605" name="Google Shape;605;p39"/>
          <p:cNvPicPr preferRelativeResize="0"/>
          <p:nvPr/>
        </p:nvPicPr>
        <p:blipFill>
          <a:blip r:embed="rId3">
            <a:alphaModFix/>
          </a:blip>
          <a:stretch>
            <a:fillRect/>
          </a:stretch>
        </p:blipFill>
        <p:spPr>
          <a:xfrm>
            <a:off x="5663876" y="3172731"/>
            <a:ext cx="305161" cy="307075"/>
          </a:xfrm>
          <a:prstGeom prst="rect">
            <a:avLst/>
          </a:prstGeom>
          <a:noFill/>
          <a:ln>
            <a:noFill/>
          </a:ln>
        </p:spPr>
      </p:pic>
      <p:pic>
        <p:nvPicPr>
          <p:cNvPr id="606" name="Google Shape;606;p39"/>
          <p:cNvPicPr preferRelativeResize="0"/>
          <p:nvPr/>
        </p:nvPicPr>
        <p:blipFill>
          <a:blip r:embed="rId3">
            <a:alphaModFix/>
          </a:blip>
          <a:stretch>
            <a:fillRect/>
          </a:stretch>
        </p:blipFill>
        <p:spPr>
          <a:xfrm>
            <a:off x="5999487" y="3172731"/>
            <a:ext cx="305161" cy="307075"/>
          </a:xfrm>
          <a:prstGeom prst="rect">
            <a:avLst/>
          </a:prstGeom>
          <a:noFill/>
          <a:ln>
            <a:noFill/>
          </a:ln>
        </p:spPr>
      </p:pic>
      <p:pic>
        <p:nvPicPr>
          <p:cNvPr id="607" name="Google Shape;607;p39"/>
          <p:cNvPicPr preferRelativeResize="0"/>
          <p:nvPr/>
        </p:nvPicPr>
        <p:blipFill>
          <a:blip r:embed="rId3">
            <a:alphaModFix/>
          </a:blip>
          <a:stretch>
            <a:fillRect/>
          </a:stretch>
        </p:blipFill>
        <p:spPr>
          <a:xfrm>
            <a:off x="6371088" y="3172731"/>
            <a:ext cx="305161" cy="307075"/>
          </a:xfrm>
          <a:prstGeom prst="rect">
            <a:avLst/>
          </a:prstGeom>
          <a:noFill/>
          <a:ln>
            <a:noFill/>
          </a:ln>
        </p:spPr>
      </p:pic>
      <p:pic>
        <p:nvPicPr>
          <p:cNvPr id="608" name="Google Shape;608;p39"/>
          <p:cNvPicPr preferRelativeResize="0"/>
          <p:nvPr/>
        </p:nvPicPr>
        <p:blipFill>
          <a:blip r:embed="rId3">
            <a:alphaModFix/>
          </a:blip>
          <a:stretch>
            <a:fillRect/>
          </a:stretch>
        </p:blipFill>
        <p:spPr>
          <a:xfrm>
            <a:off x="3985821" y="3172731"/>
            <a:ext cx="305161" cy="307075"/>
          </a:xfrm>
          <a:prstGeom prst="rect">
            <a:avLst/>
          </a:prstGeom>
          <a:noFill/>
          <a:ln>
            <a:noFill/>
          </a:ln>
        </p:spPr>
      </p:pic>
      <p:pic>
        <p:nvPicPr>
          <p:cNvPr id="609" name="Google Shape;609;p39"/>
          <p:cNvPicPr preferRelativeResize="0"/>
          <p:nvPr/>
        </p:nvPicPr>
        <p:blipFill>
          <a:blip r:embed="rId3">
            <a:alphaModFix/>
          </a:blip>
          <a:stretch>
            <a:fillRect/>
          </a:stretch>
        </p:blipFill>
        <p:spPr>
          <a:xfrm>
            <a:off x="6742681" y="3172731"/>
            <a:ext cx="305161" cy="307075"/>
          </a:xfrm>
          <a:prstGeom prst="rect">
            <a:avLst/>
          </a:prstGeom>
          <a:noFill/>
          <a:ln>
            <a:noFill/>
          </a:ln>
        </p:spPr>
      </p:pic>
      <p:pic>
        <p:nvPicPr>
          <p:cNvPr id="610" name="Google Shape;610;p39"/>
          <p:cNvPicPr preferRelativeResize="0"/>
          <p:nvPr/>
        </p:nvPicPr>
        <p:blipFill>
          <a:blip r:embed="rId3">
            <a:alphaModFix/>
          </a:blip>
          <a:stretch>
            <a:fillRect/>
          </a:stretch>
        </p:blipFill>
        <p:spPr>
          <a:xfrm>
            <a:off x="7078292" y="3172731"/>
            <a:ext cx="305161" cy="307075"/>
          </a:xfrm>
          <a:prstGeom prst="rect">
            <a:avLst/>
          </a:prstGeom>
          <a:noFill/>
          <a:ln>
            <a:noFill/>
          </a:ln>
        </p:spPr>
      </p:pic>
      <p:pic>
        <p:nvPicPr>
          <p:cNvPr id="611" name="Google Shape;611;p39"/>
          <p:cNvPicPr preferRelativeResize="0"/>
          <p:nvPr/>
        </p:nvPicPr>
        <p:blipFill>
          <a:blip r:embed="rId3">
            <a:alphaModFix/>
          </a:blip>
          <a:stretch>
            <a:fillRect/>
          </a:stretch>
        </p:blipFill>
        <p:spPr>
          <a:xfrm>
            <a:off x="7413901" y="3172731"/>
            <a:ext cx="305161" cy="307075"/>
          </a:xfrm>
          <a:prstGeom prst="rect">
            <a:avLst/>
          </a:prstGeom>
          <a:noFill/>
          <a:ln>
            <a:noFill/>
          </a:ln>
        </p:spPr>
      </p:pic>
      <p:pic>
        <p:nvPicPr>
          <p:cNvPr id="612" name="Google Shape;612;p39"/>
          <p:cNvPicPr preferRelativeResize="0"/>
          <p:nvPr/>
        </p:nvPicPr>
        <p:blipFill>
          <a:blip r:embed="rId3">
            <a:alphaModFix/>
          </a:blip>
          <a:stretch>
            <a:fillRect/>
          </a:stretch>
        </p:blipFill>
        <p:spPr>
          <a:xfrm>
            <a:off x="7749512" y="3172731"/>
            <a:ext cx="305161" cy="307075"/>
          </a:xfrm>
          <a:prstGeom prst="rect">
            <a:avLst/>
          </a:prstGeom>
          <a:noFill/>
          <a:ln>
            <a:noFill/>
          </a:ln>
        </p:spPr>
      </p:pic>
      <p:pic>
        <p:nvPicPr>
          <p:cNvPr id="613" name="Google Shape;613;p39"/>
          <p:cNvPicPr preferRelativeResize="0"/>
          <p:nvPr/>
        </p:nvPicPr>
        <p:blipFill>
          <a:blip r:embed="rId3">
            <a:alphaModFix/>
          </a:blip>
          <a:stretch>
            <a:fillRect/>
          </a:stretch>
        </p:blipFill>
        <p:spPr>
          <a:xfrm>
            <a:off x="8121113" y="3172731"/>
            <a:ext cx="305161" cy="307075"/>
          </a:xfrm>
          <a:prstGeom prst="rect">
            <a:avLst/>
          </a:prstGeom>
          <a:noFill/>
          <a:ln>
            <a:noFill/>
          </a:ln>
        </p:spPr>
      </p:pic>
      <p:pic>
        <p:nvPicPr>
          <p:cNvPr id="614" name="Google Shape;614;p39"/>
          <p:cNvPicPr preferRelativeResize="0"/>
          <p:nvPr/>
        </p:nvPicPr>
        <p:blipFill>
          <a:blip r:embed="rId3">
            <a:alphaModFix/>
          </a:blip>
          <a:stretch>
            <a:fillRect/>
          </a:stretch>
        </p:blipFill>
        <p:spPr>
          <a:xfrm>
            <a:off x="8492706" y="3172731"/>
            <a:ext cx="305161" cy="307075"/>
          </a:xfrm>
          <a:prstGeom prst="rect">
            <a:avLst/>
          </a:prstGeom>
          <a:noFill/>
          <a:ln>
            <a:noFill/>
          </a:ln>
        </p:spPr>
      </p:pic>
      <p:pic>
        <p:nvPicPr>
          <p:cNvPr id="615" name="Google Shape;615;p39"/>
          <p:cNvPicPr preferRelativeResize="0"/>
          <p:nvPr/>
        </p:nvPicPr>
        <p:blipFill>
          <a:blip r:embed="rId3">
            <a:alphaModFix/>
          </a:blip>
          <a:stretch>
            <a:fillRect/>
          </a:stretch>
        </p:blipFill>
        <p:spPr>
          <a:xfrm>
            <a:off x="8828317" y="3172731"/>
            <a:ext cx="305161" cy="307075"/>
          </a:xfrm>
          <a:prstGeom prst="rect">
            <a:avLst/>
          </a:prstGeom>
          <a:noFill/>
          <a:ln>
            <a:noFill/>
          </a:ln>
        </p:spPr>
      </p:pic>
      <p:sp>
        <p:nvSpPr>
          <p:cNvPr id="616" name="Google Shape;616;p39"/>
          <p:cNvSpPr txBox="1"/>
          <p:nvPr/>
        </p:nvSpPr>
        <p:spPr>
          <a:xfrm>
            <a:off x="457200" y="2510325"/>
            <a:ext cx="2894700" cy="1062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Proxima Nova"/>
                <a:ea typeface="Proxima Nova"/>
                <a:cs typeface="Proxima Nova"/>
                <a:sym typeface="Proxima Nova"/>
              </a:rPr>
              <a:t>We can limit how "deep" into the game the search tree looks. </a:t>
            </a:r>
            <a:endParaRPr sz="1900">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4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 Depth</a:t>
            </a:r>
            <a:endParaRPr/>
          </a:p>
        </p:txBody>
      </p:sp>
      <p:pic>
        <p:nvPicPr>
          <p:cNvPr id="622" name="Google Shape;622;p40"/>
          <p:cNvPicPr preferRelativeResize="0"/>
          <p:nvPr/>
        </p:nvPicPr>
        <p:blipFill>
          <a:blip r:embed="rId3">
            <a:alphaModFix/>
          </a:blip>
          <a:stretch>
            <a:fillRect/>
          </a:stretch>
        </p:blipFill>
        <p:spPr>
          <a:xfrm>
            <a:off x="5381255" y="1738159"/>
            <a:ext cx="561975" cy="552450"/>
          </a:xfrm>
          <a:prstGeom prst="rect">
            <a:avLst/>
          </a:prstGeom>
          <a:noFill/>
          <a:ln>
            <a:noFill/>
          </a:ln>
        </p:spPr>
      </p:pic>
      <p:pic>
        <p:nvPicPr>
          <p:cNvPr id="623" name="Google Shape;623;p40"/>
          <p:cNvPicPr preferRelativeResize="0"/>
          <p:nvPr/>
        </p:nvPicPr>
        <p:blipFill>
          <a:blip r:embed="rId3">
            <a:alphaModFix/>
          </a:blip>
          <a:stretch>
            <a:fillRect/>
          </a:stretch>
        </p:blipFill>
        <p:spPr>
          <a:xfrm>
            <a:off x="3988180" y="1738159"/>
            <a:ext cx="561975" cy="552450"/>
          </a:xfrm>
          <a:prstGeom prst="rect">
            <a:avLst/>
          </a:prstGeom>
          <a:noFill/>
          <a:ln>
            <a:noFill/>
          </a:ln>
        </p:spPr>
      </p:pic>
      <p:pic>
        <p:nvPicPr>
          <p:cNvPr id="624" name="Google Shape;624;p40"/>
          <p:cNvPicPr preferRelativeResize="0"/>
          <p:nvPr/>
        </p:nvPicPr>
        <p:blipFill>
          <a:blip r:embed="rId3">
            <a:alphaModFix/>
          </a:blip>
          <a:stretch>
            <a:fillRect/>
          </a:stretch>
        </p:blipFill>
        <p:spPr>
          <a:xfrm>
            <a:off x="7479355" y="1738159"/>
            <a:ext cx="561975" cy="552450"/>
          </a:xfrm>
          <a:prstGeom prst="rect">
            <a:avLst/>
          </a:prstGeom>
          <a:noFill/>
          <a:ln>
            <a:noFill/>
          </a:ln>
        </p:spPr>
      </p:pic>
      <p:pic>
        <p:nvPicPr>
          <p:cNvPr id="625" name="Google Shape;625;p40"/>
          <p:cNvPicPr preferRelativeResize="0"/>
          <p:nvPr/>
        </p:nvPicPr>
        <p:blipFill>
          <a:blip r:embed="rId3">
            <a:alphaModFix/>
          </a:blip>
          <a:stretch>
            <a:fillRect/>
          </a:stretch>
        </p:blipFill>
        <p:spPr>
          <a:xfrm>
            <a:off x="4701655" y="1738159"/>
            <a:ext cx="561975" cy="552450"/>
          </a:xfrm>
          <a:prstGeom prst="rect">
            <a:avLst/>
          </a:prstGeom>
          <a:noFill/>
          <a:ln>
            <a:noFill/>
          </a:ln>
        </p:spPr>
      </p:pic>
      <p:pic>
        <p:nvPicPr>
          <p:cNvPr id="626" name="Google Shape;626;p40"/>
          <p:cNvPicPr preferRelativeResize="0"/>
          <p:nvPr/>
        </p:nvPicPr>
        <p:blipFill>
          <a:blip r:embed="rId3">
            <a:alphaModFix/>
          </a:blip>
          <a:stretch>
            <a:fillRect/>
          </a:stretch>
        </p:blipFill>
        <p:spPr>
          <a:xfrm>
            <a:off x="4608825" y="2510318"/>
            <a:ext cx="435819" cy="442700"/>
          </a:xfrm>
          <a:prstGeom prst="rect">
            <a:avLst/>
          </a:prstGeom>
          <a:noFill/>
          <a:ln>
            <a:noFill/>
          </a:ln>
        </p:spPr>
      </p:pic>
      <p:pic>
        <p:nvPicPr>
          <p:cNvPr id="627" name="Google Shape;627;p40"/>
          <p:cNvPicPr preferRelativeResize="0"/>
          <p:nvPr/>
        </p:nvPicPr>
        <p:blipFill>
          <a:blip r:embed="rId3">
            <a:alphaModFix/>
          </a:blip>
          <a:stretch>
            <a:fillRect/>
          </a:stretch>
        </p:blipFill>
        <p:spPr>
          <a:xfrm>
            <a:off x="6770092" y="1738159"/>
            <a:ext cx="561975" cy="552450"/>
          </a:xfrm>
          <a:prstGeom prst="rect">
            <a:avLst/>
          </a:prstGeom>
          <a:noFill/>
          <a:ln>
            <a:noFill/>
          </a:ln>
        </p:spPr>
      </p:pic>
      <p:pic>
        <p:nvPicPr>
          <p:cNvPr id="628" name="Google Shape;628;p40"/>
          <p:cNvPicPr preferRelativeResize="0"/>
          <p:nvPr/>
        </p:nvPicPr>
        <p:blipFill>
          <a:blip r:embed="rId3">
            <a:alphaModFix/>
          </a:blip>
          <a:stretch>
            <a:fillRect/>
          </a:stretch>
        </p:blipFill>
        <p:spPr>
          <a:xfrm>
            <a:off x="3650204" y="2510318"/>
            <a:ext cx="435819" cy="442700"/>
          </a:xfrm>
          <a:prstGeom prst="rect">
            <a:avLst/>
          </a:prstGeom>
          <a:noFill/>
          <a:ln>
            <a:noFill/>
          </a:ln>
        </p:spPr>
      </p:pic>
      <p:pic>
        <p:nvPicPr>
          <p:cNvPr id="629" name="Google Shape;629;p40"/>
          <p:cNvPicPr preferRelativeResize="0"/>
          <p:nvPr/>
        </p:nvPicPr>
        <p:blipFill>
          <a:blip r:embed="rId3">
            <a:alphaModFix/>
          </a:blip>
          <a:stretch>
            <a:fillRect/>
          </a:stretch>
        </p:blipFill>
        <p:spPr>
          <a:xfrm>
            <a:off x="5088131" y="2510318"/>
            <a:ext cx="435819" cy="442700"/>
          </a:xfrm>
          <a:prstGeom prst="rect">
            <a:avLst/>
          </a:prstGeom>
          <a:noFill/>
          <a:ln>
            <a:noFill/>
          </a:ln>
        </p:spPr>
      </p:pic>
      <p:pic>
        <p:nvPicPr>
          <p:cNvPr id="630" name="Google Shape;630;p40"/>
          <p:cNvPicPr preferRelativeResize="0"/>
          <p:nvPr/>
        </p:nvPicPr>
        <p:blipFill>
          <a:blip r:embed="rId3">
            <a:alphaModFix/>
          </a:blip>
          <a:stretch>
            <a:fillRect/>
          </a:stretch>
        </p:blipFill>
        <p:spPr>
          <a:xfrm>
            <a:off x="8188605" y="1738159"/>
            <a:ext cx="561975" cy="552450"/>
          </a:xfrm>
          <a:prstGeom prst="rect">
            <a:avLst/>
          </a:prstGeom>
          <a:noFill/>
          <a:ln>
            <a:noFill/>
          </a:ln>
        </p:spPr>
      </p:pic>
      <p:pic>
        <p:nvPicPr>
          <p:cNvPr id="631" name="Google Shape;631;p40"/>
          <p:cNvPicPr preferRelativeResize="0"/>
          <p:nvPr/>
        </p:nvPicPr>
        <p:blipFill>
          <a:blip r:embed="rId3">
            <a:alphaModFix/>
          </a:blip>
          <a:stretch>
            <a:fillRect/>
          </a:stretch>
        </p:blipFill>
        <p:spPr>
          <a:xfrm>
            <a:off x="5567437" y="2510318"/>
            <a:ext cx="435819" cy="442700"/>
          </a:xfrm>
          <a:prstGeom prst="rect">
            <a:avLst/>
          </a:prstGeom>
          <a:noFill/>
          <a:ln>
            <a:noFill/>
          </a:ln>
        </p:spPr>
      </p:pic>
      <p:pic>
        <p:nvPicPr>
          <p:cNvPr id="632" name="Google Shape;632;p40"/>
          <p:cNvPicPr preferRelativeResize="0"/>
          <p:nvPr/>
        </p:nvPicPr>
        <p:blipFill>
          <a:blip r:embed="rId3">
            <a:alphaModFix/>
          </a:blip>
          <a:stretch>
            <a:fillRect/>
          </a:stretch>
        </p:blipFill>
        <p:spPr>
          <a:xfrm>
            <a:off x="6046742" y="2510318"/>
            <a:ext cx="435819" cy="442700"/>
          </a:xfrm>
          <a:prstGeom prst="rect">
            <a:avLst/>
          </a:prstGeom>
          <a:noFill/>
          <a:ln>
            <a:noFill/>
          </a:ln>
        </p:spPr>
      </p:pic>
      <p:pic>
        <p:nvPicPr>
          <p:cNvPr id="633" name="Google Shape;633;p40"/>
          <p:cNvPicPr preferRelativeResize="0"/>
          <p:nvPr/>
        </p:nvPicPr>
        <p:blipFill>
          <a:blip r:embed="rId3">
            <a:alphaModFix/>
          </a:blip>
          <a:stretch>
            <a:fillRect/>
          </a:stretch>
        </p:blipFill>
        <p:spPr>
          <a:xfrm>
            <a:off x="6526048" y="2510318"/>
            <a:ext cx="435819" cy="442700"/>
          </a:xfrm>
          <a:prstGeom prst="rect">
            <a:avLst/>
          </a:prstGeom>
          <a:noFill/>
          <a:ln>
            <a:noFill/>
          </a:ln>
        </p:spPr>
      </p:pic>
      <p:pic>
        <p:nvPicPr>
          <p:cNvPr id="634" name="Google Shape;634;p40"/>
          <p:cNvPicPr preferRelativeResize="0"/>
          <p:nvPr/>
        </p:nvPicPr>
        <p:blipFill>
          <a:blip r:embed="rId3">
            <a:alphaModFix/>
          </a:blip>
          <a:stretch>
            <a:fillRect/>
          </a:stretch>
        </p:blipFill>
        <p:spPr>
          <a:xfrm>
            <a:off x="7005354" y="2510318"/>
            <a:ext cx="435819" cy="442700"/>
          </a:xfrm>
          <a:prstGeom prst="rect">
            <a:avLst/>
          </a:prstGeom>
          <a:noFill/>
          <a:ln>
            <a:noFill/>
          </a:ln>
        </p:spPr>
      </p:pic>
      <p:pic>
        <p:nvPicPr>
          <p:cNvPr id="635" name="Google Shape;635;p40"/>
          <p:cNvPicPr preferRelativeResize="0"/>
          <p:nvPr/>
        </p:nvPicPr>
        <p:blipFill>
          <a:blip r:embed="rId3">
            <a:alphaModFix/>
          </a:blip>
          <a:stretch>
            <a:fillRect/>
          </a:stretch>
        </p:blipFill>
        <p:spPr>
          <a:xfrm>
            <a:off x="7536060" y="2510318"/>
            <a:ext cx="435819" cy="442700"/>
          </a:xfrm>
          <a:prstGeom prst="rect">
            <a:avLst/>
          </a:prstGeom>
          <a:noFill/>
          <a:ln>
            <a:noFill/>
          </a:ln>
        </p:spPr>
      </p:pic>
      <p:pic>
        <p:nvPicPr>
          <p:cNvPr id="636" name="Google Shape;636;p40"/>
          <p:cNvPicPr preferRelativeResize="0"/>
          <p:nvPr/>
        </p:nvPicPr>
        <p:blipFill>
          <a:blip r:embed="rId3">
            <a:alphaModFix/>
          </a:blip>
          <a:stretch>
            <a:fillRect/>
          </a:stretch>
        </p:blipFill>
        <p:spPr>
          <a:xfrm>
            <a:off x="6060842" y="1738159"/>
            <a:ext cx="561975" cy="552450"/>
          </a:xfrm>
          <a:prstGeom prst="rect">
            <a:avLst/>
          </a:prstGeom>
          <a:noFill/>
          <a:ln>
            <a:noFill/>
          </a:ln>
        </p:spPr>
      </p:pic>
      <p:pic>
        <p:nvPicPr>
          <p:cNvPr id="637" name="Google Shape;637;p40"/>
          <p:cNvPicPr preferRelativeResize="0"/>
          <p:nvPr/>
        </p:nvPicPr>
        <p:blipFill>
          <a:blip r:embed="rId3">
            <a:alphaModFix/>
          </a:blip>
          <a:stretch>
            <a:fillRect/>
          </a:stretch>
        </p:blipFill>
        <p:spPr>
          <a:xfrm>
            <a:off x="4129519" y="2510318"/>
            <a:ext cx="435819" cy="442700"/>
          </a:xfrm>
          <a:prstGeom prst="rect">
            <a:avLst/>
          </a:prstGeom>
          <a:noFill/>
          <a:ln>
            <a:noFill/>
          </a:ln>
        </p:spPr>
      </p:pic>
      <p:pic>
        <p:nvPicPr>
          <p:cNvPr id="638" name="Google Shape;638;p40"/>
          <p:cNvPicPr preferRelativeResize="0"/>
          <p:nvPr/>
        </p:nvPicPr>
        <p:blipFill>
          <a:blip r:embed="rId3">
            <a:alphaModFix/>
          </a:blip>
          <a:stretch>
            <a:fillRect/>
          </a:stretch>
        </p:blipFill>
        <p:spPr>
          <a:xfrm>
            <a:off x="8066754" y="2510318"/>
            <a:ext cx="435819" cy="442700"/>
          </a:xfrm>
          <a:prstGeom prst="rect">
            <a:avLst/>
          </a:prstGeom>
          <a:noFill/>
          <a:ln>
            <a:noFill/>
          </a:ln>
        </p:spPr>
      </p:pic>
      <p:pic>
        <p:nvPicPr>
          <p:cNvPr id="639" name="Google Shape;639;p40"/>
          <p:cNvPicPr preferRelativeResize="0"/>
          <p:nvPr/>
        </p:nvPicPr>
        <p:blipFill>
          <a:blip r:embed="rId3">
            <a:alphaModFix/>
          </a:blip>
          <a:stretch>
            <a:fillRect/>
          </a:stretch>
        </p:blipFill>
        <p:spPr>
          <a:xfrm>
            <a:off x="8546060" y="2510318"/>
            <a:ext cx="435819" cy="442700"/>
          </a:xfrm>
          <a:prstGeom prst="rect">
            <a:avLst/>
          </a:prstGeom>
          <a:noFill/>
          <a:ln>
            <a:noFill/>
          </a:ln>
        </p:spPr>
      </p:pic>
      <p:pic>
        <p:nvPicPr>
          <p:cNvPr id="640" name="Google Shape;640;p40"/>
          <p:cNvPicPr preferRelativeResize="0"/>
          <p:nvPr/>
        </p:nvPicPr>
        <p:blipFill>
          <a:blip r:embed="rId3">
            <a:alphaModFix/>
          </a:blip>
          <a:stretch>
            <a:fillRect/>
          </a:stretch>
        </p:blipFill>
        <p:spPr>
          <a:xfrm>
            <a:off x="4321432" y="3172731"/>
            <a:ext cx="305161" cy="307075"/>
          </a:xfrm>
          <a:prstGeom prst="rect">
            <a:avLst/>
          </a:prstGeom>
          <a:noFill/>
          <a:ln>
            <a:noFill/>
          </a:ln>
        </p:spPr>
      </p:pic>
      <p:pic>
        <p:nvPicPr>
          <p:cNvPr id="641" name="Google Shape;641;p40"/>
          <p:cNvPicPr preferRelativeResize="0"/>
          <p:nvPr/>
        </p:nvPicPr>
        <p:blipFill>
          <a:blip r:embed="rId3">
            <a:alphaModFix/>
          </a:blip>
          <a:stretch>
            <a:fillRect/>
          </a:stretch>
        </p:blipFill>
        <p:spPr>
          <a:xfrm>
            <a:off x="3650204" y="3172731"/>
            <a:ext cx="305161" cy="307075"/>
          </a:xfrm>
          <a:prstGeom prst="rect">
            <a:avLst/>
          </a:prstGeom>
          <a:noFill/>
          <a:ln>
            <a:noFill/>
          </a:ln>
        </p:spPr>
      </p:pic>
      <p:pic>
        <p:nvPicPr>
          <p:cNvPr id="642" name="Google Shape;642;p40"/>
          <p:cNvPicPr preferRelativeResize="0"/>
          <p:nvPr/>
        </p:nvPicPr>
        <p:blipFill>
          <a:blip r:embed="rId3">
            <a:alphaModFix/>
          </a:blip>
          <a:stretch>
            <a:fillRect/>
          </a:stretch>
        </p:blipFill>
        <p:spPr>
          <a:xfrm>
            <a:off x="4657043" y="3172731"/>
            <a:ext cx="305161" cy="307075"/>
          </a:xfrm>
          <a:prstGeom prst="rect">
            <a:avLst/>
          </a:prstGeom>
          <a:noFill/>
          <a:ln>
            <a:noFill/>
          </a:ln>
        </p:spPr>
      </p:pic>
      <p:pic>
        <p:nvPicPr>
          <p:cNvPr id="643" name="Google Shape;643;p40"/>
          <p:cNvPicPr preferRelativeResize="0"/>
          <p:nvPr/>
        </p:nvPicPr>
        <p:blipFill>
          <a:blip r:embed="rId3">
            <a:alphaModFix/>
          </a:blip>
          <a:stretch>
            <a:fillRect/>
          </a:stretch>
        </p:blipFill>
        <p:spPr>
          <a:xfrm>
            <a:off x="4992654" y="3172731"/>
            <a:ext cx="305161" cy="307075"/>
          </a:xfrm>
          <a:prstGeom prst="rect">
            <a:avLst/>
          </a:prstGeom>
          <a:noFill/>
          <a:ln>
            <a:noFill/>
          </a:ln>
        </p:spPr>
      </p:pic>
      <p:pic>
        <p:nvPicPr>
          <p:cNvPr id="644" name="Google Shape;644;p40"/>
          <p:cNvPicPr preferRelativeResize="0"/>
          <p:nvPr/>
        </p:nvPicPr>
        <p:blipFill>
          <a:blip r:embed="rId3">
            <a:alphaModFix/>
          </a:blip>
          <a:stretch>
            <a:fillRect/>
          </a:stretch>
        </p:blipFill>
        <p:spPr>
          <a:xfrm>
            <a:off x="5328265" y="3172731"/>
            <a:ext cx="305161" cy="307075"/>
          </a:xfrm>
          <a:prstGeom prst="rect">
            <a:avLst/>
          </a:prstGeom>
          <a:noFill/>
          <a:ln>
            <a:noFill/>
          </a:ln>
        </p:spPr>
      </p:pic>
      <p:pic>
        <p:nvPicPr>
          <p:cNvPr id="645" name="Google Shape;645;p40"/>
          <p:cNvPicPr preferRelativeResize="0"/>
          <p:nvPr/>
        </p:nvPicPr>
        <p:blipFill>
          <a:blip r:embed="rId3">
            <a:alphaModFix/>
          </a:blip>
          <a:stretch>
            <a:fillRect/>
          </a:stretch>
        </p:blipFill>
        <p:spPr>
          <a:xfrm>
            <a:off x="5663876" y="3172756"/>
            <a:ext cx="305161" cy="307075"/>
          </a:xfrm>
          <a:prstGeom prst="rect">
            <a:avLst/>
          </a:prstGeom>
          <a:noFill/>
          <a:ln>
            <a:noFill/>
          </a:ln>
        </p:spPr>
      </p:pic>
      <p:pic>
        <p:nvPicPr>
          <p:cNvPr id="646" name="Google Shape;646;p40"/>
          <p:cNvPicPr preferRelativeResize="0"/>
          <p:nvPr/>
        </p:nvPicPr>
        <p:blipFill>
          <a:blip r:embed="rId3">
            <a:alphaModFix/>
          </a:blip>
          <a:stretch>
            <a:fillRect/>
          </a:stretch>
        </p:blipFill>
        <p:spPr>
          <a:xfrm>
            <a:off x="5999487" y="3172731"/>
            <a:ext cx="305161" cy="307075"/>
          </a:xfrm>
          <a:prstGeom prst="rect">
            <a:avLst/>
          </a:prstGeom>
          <a:noFill/>
          <a:ln>
            <a:noFill/>
          </a:ln>
        </p:spPr>
      </p:pic>
      <p:pic>
        <p:nvPicPr>
          <p:cNvPr id="647" name="Google Shape;647;p40"/>
          <p:cNvPicPr preferRelativeResize="0"/>
          <p:nvPr/>
        </p:nvPicPr>
        <p:blipFill>
          <a:blip r:embed="rId3">
            <a:alphaModFix/>
          </a:blip>
          <a:stretch>
            <a:fillRect/>
          </a:stretch>
        </p:blipFill>
        <p:spPr>
          <a:xfrm>
            <a:off x="6371088" y="3172731"/>
            <a:ext cx="305161" cy="307075"/>
          </a:xfrm>
          <a:prstGeom prst="rect">
            <a:avLst/>
          </a:prstGeom>
          <a:noFill/>
          <a:ln>
            <a:noFill/>
          </a:ln>
        </p:spPr>
      </p:pic>
      <p:pic>
        <p:nvPicPr>
          <p:cNvPr id="648" name="Google Shape;648;p40"/>
          <p:cNvPicPr preferRelativeResize="0"/>
          <p:nvPr/>
        </p:nvPicPr>
        <p:blipFill>
          <a:blip r:embed="rId3">
            <a:alphaModFix/>
          </a:blip>
          <a:stretch>
            <a:fillRect/>
          </a:stretch>
        </p:blipFill>
        <p:spPr>
          <a:xfrm>
            <a:off x="3985821" y="3172731"/>
            <a:ext cx="305161" cy="307075"/>
          </a:xfrm>
          <a:prstGeom prst="rect">
            <a:avLst/>
          </a:prstGeom>
          <a:noFill/>
          <a:ln>
            <a:noFill/>
          </a:ln>
        </p:spPr>
      </p:pic>
      <p:pic>
        <p:nvPicPr>
          <p:cNvPr id="649" name="Google Shape;649;p40"/>
          <p:cNvPicPr preferRelativeResize="0"/>
          <p:nvPr/>
        </p:nvPicPr>
        <p:blipFill>
          <a:blip r:embed="rId3">
            <a:alphaModFix/>
          </a:blip>
          <a:stretch>
            <a:fillRect/>
          </a:stretch>
        </p:blipFill>
        <p:spPr>
          <a:xfrm>
            <a:off x="6742681" y="3172731"/>
            <a:ext cx="305161" cy="307075"/>
          </a:xfrm>
          <a:prstGeom prst="rect">
            <a:avLst/>
          </a:prstGeom>
          <a:noFill/>
          <a:ln>
            <a:noFill/>
          </a:ln>
        </p:spPr>
      </p:pic>
      <p:pic>
        <p:nvPicPr>
          <p:cNvPr id="650" name="Google Shape;650;p40"/>
          <p:cNvPicPr preferRelativeResize="0"/>
          <p:nvPr/>
        </p:nvPicPr>
        <p:blipFill>
          <a:blip r:embed="rId3">
            <a:alphaModFix/>
          </a:blip>
          <a:stretch>
            <a:fillRect/>
          </a:stretch>
        </p:blipFill>
        <p:spPr>
          <a:xfrm>
            <a:off x="7078292" y="3172731"/>
            <a:ext cx="305161" cy="307075"/>
          </a:xfrm>
          <a:prstGeom prst="rect">
            <a:avLst/>
          </a:prstGeom>
          <a:noFill/>
          <a:ln>
            <a:noFill/>
          </a:ln>
        </p:spPr>
      </p:pic>
      <p:pic>
        <p:nvPicPr>
          <p:cNvPr id="651" name="Google Shape;651;p40"/>
          <p:cNvPicPr preferRelativeResize="0"/>
          <p:nvPr/>
        </p:nvPicPr>
        <p:blipFill>
          <a:blip r:embed="rId3">
            <a:alphaModFix/>
          </a:blip>
          <a:stretch>
            <a:fillRect/>
          </a:stretch>
        </p:blipFill>
        <p:spPr>
          <a:xfrm>
            <a:off x="7413901" y="3172731"/>
            <a:ext cx="305161" cy="307075"/>
          </a:xfrm>
          <a:prstGeom prst="rect">
            <a:avLst/>
          </a:prstGeom>
          <a:noFill/>
          <a:ln>
            <a:noFill/>
          </a:ln>
        </p:spPr>
      </p:pic>
      <p:pic>
        <p:nvPicPr>
          <p:cNvPr id="652" name="Google Shape;652;p40"/>
          <p:cNvPicPr preferRelativeResize="0"/>
          <p:nvPr/>
        </p:nvPicPr>
        <p:blipFill>
          <a:blip r:embed="rId3">
            <a:alphaModFix/>
          </a:blip>
          <a:stretch>
            <a:fillRect/>
          </a:stretch>
        </p:blipFill>
        <p:spPr>
          <a:xfrm>
            <a:off x="7749512" y="3172731"/>
            <a:ext cx="305161" cy="307075"/>
          </a:xfrm>
          <a:prstGeom prst="rect">
            <a:avLst/>
          </a:prstGeom>
          <a:noFill/>
          <a:ln>
            <a:noFill/>
          </a:ln>
        </p:spPr>
      </p:pic>
      <p:pic>
        <p:nvPicPr>
          <p:cNvPr id="653" name="Google Shape;653;p40"/>
          <p:cNvPicPr preferRelativeResize="0"/>
          <p:nvPr/>
        </p:nvPicPr>
        <p:blipFill>
          <a:blip r:embed="rId3">
            <a:alphaModFix/>
          </a:blip>
          <a:stretch>
            <a:fillRect/>
          </a:stretch>
        </p:blipFill>
        <p:spPr>
          <a:xfrm>
            <a:off x="8121113" y="3172731"/>
            <a:ext cx="305161" cy="307075"/>
          </a:xfrm>
          <a:prstGeom prst="rect">
            <a:avLst/>
          </a:prstGeom>
          <a:noFill/>
          <a:ln>
            <a:noFill/>
          </a:ln>
        </p:spPr>
      </p:pic>
      <p:pic>
        <p:nvPicPr>
          <p:cNvPr id="654" name="Google Shape;654;p40"/>
          <p:cNvPicPr preferRelativeResize="0"/>
          <p:nvPr/>
        </p:nvPicPr>
        <p:blipFill>
          <a:blip r:embed="rId3">
            <a:alphaModFix/>
          </a:blip>
          <a:stretch>
            <a:fillRect/>
          </a:stretch>
        </p:blipFill>
        <p:spPr>
          <a:xfrm>
            <a:off x="8492706" y="3172731"/>
            <a:ext cx="305161" cy="307075"/>
          </a:xfrm>
          <a:prstGeom prst="rect">
            <a:avLst/>
          </a:prstGeom>
          <a:noFill/>
          <a:ln>
            <a:noFill/>
          </a:ln>
        </p:spPr>
      </p:pic>
      <p:pic>
        <p:nvPicPr>
          <p:cNvPr id="655" name="Google Shape;655;p40"/>
          <p:cNvPicPr preferRelativeResize="0"/>
          <p:nvPr/>
        </p:nvPicPr>
        <p:blipFill>
          <a:blip r:embed="rId3">
            <a:alphaModFix/>
          </a:blip>
          <a:stretch>
            <a:fillRect/>
          </a:stretch>
        </p:blipFill>
        <p:spPr>
          <a:xfrm>
            <a:off x="8828317" y="3172731"/>
            <a:ext cx="305161" cy="307075"/>
          </a:xfrm>
          <a:prstGeom prst="rect">
            <a:avLst/>
          </a:prstGeom>
          <a:noFill/>
          <a:ln>
            <a:noFill/>
          </a:ln>
        </p:spPr>
      </p:pic>
      <p:sp>
        <p:nvSpPr>
          <p:cNvPr id="656" name="Google Shape;656;p40"/>
          <p:cNvSpPr txBox="1"/>
          <p:nvPr/>
        </p:nvSpPr>
        <p:spPr>
          <a:xfrm>
            <a:off x="457200" y="2510325"/>
            <a:ext cx="2894700" cy="1062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Proxima Nova"/>
                <a:ea typeface="Proxima Nova"/>
                <a:cs typeface="Proxima Nova"/>
                <a:sym typeface="Proxima Nova"/>
              </a:rPr>
              <a:t>We can limit how "deep" into the game the search tree looks. </a:t>
            </a:r>
            <a:endParaRPr sz="1900">
              <a:latin typeface="Proxima Nova"/>
              <a:ea typeface="Proxima Nova"/>
              <a:cs typeface="Proxima Nova"/>
              <a:sym typeface="Proxima Nova"/>
            </a:endParaRPr>
          </a:p>
        </p:txBody>
      </p:sp>
      <p:sp>
        <p:nvSpPr>
          <p:cNvPr id="657" name="Google Shape;657;p40"/>
          <p:cNvSpPr txBox="1"/>
          <p:nvPr/>
        </p:nvSpPr>
        <p:spPr>
          <a:xfrm>
            <a:off x="4491738" y="3857625"/>
            <a:ext cx="3700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This opens possible winning moves for Player X</a:t>
            </a:r>
            <a:endParaRPr>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4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 Depth</a:t>
            </a:r>
            <a:endParaRPr/>
          </a:p>
        </p:txBody>
      </p:sp>
      <p:pic>
        <p:nvPicPr>
          <p:cNvPr id="663" name="Google Shape;663;p41"/>
          <p:cNvPicPr preferRelativeResize="0"/>
          <p:nvPr/>
        </p:nvPicPr>
        <p:blipFill>
          <a:blip r:embed="rId3">
            <a:alphaModFix/>
          </a:blip>
          <a:stretch>
            <a:fillRect/>
          </a:stretch>
        </p:blipFill>
        <p:spPr>
          <a:xfrm>
            <a:off x="5381255" y="1738159"/>
            <a:ext cx="561975" cy="552450"/>
          </a:xfrm>
          <a:prstGeom prst="rect">
            <a:avLst/>
          </a:prstGeom>
          <a:noFill/>
          <a:ln>
            <a:noFill/>
          </a:ln>
        </p:spPr>
      </p:pic>
      <p:pic>
        <p:nvPicPr>
          <p:cNvPr id="664" name="Google Shape;664;p41"/>
          <p:cNvPicPr preferRelativeResize="0"/>
          <p:nvPr/>
        </p:nvPicPr>
        <p:blipFill>
          <a:blip r:embed="rId3">
            <a:alphaModFix/>
          </a:blip>
          <a:stretch>
            <a:fillRect/>
          </a:stretch>
        </p:blipFill>
        <p:spPr>
          <a:xfrm>
            <a:off x="3988180" y="1738159"/>
            <a:ext cx="561975" cy="552450"/>
          </a:xfrm>
          <a:prstGeom prst="rect">
            <a:avLst/>
          </a:prstGeom>
          <a:noFill/>
          <a:ln>
            <a:noFill/>
          </a:ln>
        </p:spPr>
      </p:pic>
      <p:pic>
        <p:nvPicPr>
          <p:cNvPr id="665" name="Google Shape;665;p41"/>
          <p:cNvPicPr preferRelativeResize="0"/>
          <p:nvPr/>
        </p:nvPicPr>
        <p:blipFill>
          <a:blip r:embed="rId3">
            <a:alphaModFix/>
          </a:blip>
          <a:stretch>
            <a:fillRect/>
          </a:stretch>
        </p:blipFill>
        <p:spPr>
          <a:xfrm>
            <a:off x="7479355" y="1738159"/>
            <a:ext cx="561975" cy="552450"/>
          </a:xfrm>
          <a:prstGeom prst="rect">
            <a:avLst/>
          </a:prstGeom>
          <a:noFill/>
          <a:ln>
            <a:noFill/>
          </a:ln>
        </p:spPr>
      </p:pic>
      <p:pic>
        <p:nvPicPr>
          <p:cNvPr id="666" name="Google Shape;666;p41"/>
          <p:cNvPicPr preferRelativeResize="0"/>
          <p:nvPr/>
        </p:nvPicPr>
        <p:blipFill>
          <a:blip r:embed="rId3">
            <a:alphaModFix/>
          </a:blip>
          <a:stretch>
            <a:fillRect/>
          </a:stretch>
        </p:blipFill>
        <p:spPr>
          <a:xfrm>
            <a:off x="4701655" y="1738159"/>
            <a:ext cx="561975" cy="552450"/>
          </a:xfrm>
          <a:prstGeom prst="rect">
            <a:avLst/>
          </a:prstGeom>
          <a:noFill/>
          <a:ln>
            <a:noFill/>
          </a:ln>
        </p:spPr>
      </p:pic>
      <p:pic>
        <p:nvPicPr>
          <p:cNvPr id="667" name="Google Shape;667;p41"/>
          <p:cNvPicPr preferRelativeResize="0"/>
          <p:nvPr/>
        </p:nvPicPr>
        <p:blipFill>
          <a:blip r:embed="rId3">
            <a:alphaModFix/>
          </a:blip>
          <a:stretch>
            <a:fillRect/>
          </a:stretch>
        </p:blipFill>
        <p:spPr>
          <a:xfrm>
            <a:off x="4608825" y="2510318"/>
            <a:ext cx="435819" cy="442700"/>
          </a:xfrm>
          <a:prstGeom prst="rect">
            <a:avLst/>
          </a:prstGeom>
          <a:noFill/>
          <a:ln>
            <a:noFill/>
          </a:ln>
        </p:spPr>
      </p:pic>
      <p:pic>
        <p:nvPicPr>
          <p:cNvPr id="668" name="Google Shape;668;p41"/>
          <p:cNvPicPr preferRelativeResize="0"/>
          <p:nvPr/>
        </p:nvPicPr>
        <p:blipFill>
          <a:blip r:embed="rId3">
            <a:alphaModFix/>
          </a:blip>
          <a:stretch>
            <a:fillRect/>
          </a:stretch>
        </p:blipFill>
        <p:spPr>
          <a:xfrm>
            <a:off x="6770092" y="1738159"/>
            <a:ext cx="561975" cy="552450"/>
          </a:xfrm>
          <a:prstGeom prst="rect">
            <a:avLst/>
          </a:prstGeom>
          <a:noFill/>
          <a:ln>
            <a:noFill/>
          </a:ln>
        </p:spPr>
      </p:pic>
      <p:pic>
        <p:nvPicPr>
          <p:cNvPr id="669" name="Google Shape;669;p41"/>
          <p:cNvPicPr preferRelativeResize="0"/>
          <p:nvPr/>
        </p:nvPicPr>
        <p:blipFill>
          <a:blip r:embed="rId3">
            <a:alphaModFix/>
          </a:blip>
          <a:stretch>
            <a:fillRect/>
          </a:stretch>
        </p:blipFill>
        <p:spPr>
          <a:xfrm>
            <a:off x="3650204" y="2510318"/>
            <a:ext cx="435819" cy="442700"/>
          </a:xfrm>
          <a:prstGeom prst="rect">
            <a:avLst/>
          </a:prstGeom>
          <a:noFill/>
          <a:ln>
            <a:noFill/>
          </a:ln>
        </p:spPr>
      </p:pic>
      <p:pic>
        <p:nvPicPr>
          <p:cNvPr id="670" name="Google Shape;670;p41"/>
          <p:cNvPicPr preferRelativeResize="0"/>
          <p:nvPr/>
        </p:nvPicPr>
        <p:blipFill>
          <a:blip r:embed="rId3">
            <a:alphaModFix/>
          </a:blip>
          <a:stretch>
            <a:fillRect/>
          </a:stretch>
        </p:blipFill>
        <p:spPr>
          <a:xfrm>
            <a:off x="5088131" y="2510318"/>
            <a:ext cx="435819" cy="442700"/>
          </a:xfrm>
          <a:prstGeom prst="rect">
            <a:avLst/>
          </a:prstGeom>
          <a:noFill/>
          <a:ln>
            <a:noFill/>
          </a:ln>
        </p:spPr>
      </p:pic>
      <p:pic>
        <p:nvPicPr>
          <p:cNvPr id="671" name="Google Shape;671;p41"/>
          <p:cNvPicPr preferRelativeResize="0"/>
          <p:nvPr/>
        </p:nvPicPr>
        <p:blipFill>
          <a:blip r:embed="rId3">
            <a:alphaModFix/>
          </a:blip>
          <a:stretch>
            <a:fillRect/>
          </a:stretch>
        </p:blipFill>
        <p:spPr>
          <a:xfrm>
            <a:off x="8188605" y="1738159"/>
            <a:ext cx="561975" cy="552450"/>
          </a:xfrm>
          <a:prstGeom prst="rect">
            <a:avLst/>
          </a:prstGeom>
          <a:noFill/>
          <a:ln>
            <a:noFill/>
          </a:ln>
        </p:spPr>
      </p:pic>
      <p:pic>
        <p:nvPicPr>
          <p:cNvPr id="672" name="Google Shape;672;p41"/>
          <p:cNvPicPr preferRelativeResize="0"/>
          <p:nvPr/>
        </p:nvPicPr>
        <p:blipFill>
          <a:blip r:embed="rId3">
            <a:alphaModFix/>
          </a:blip>
          <a:stretch>
            <a:fillRect/>
          </a:stretch>
        </p:blipFill>
        <p:spPr>
          <a:xfrm>
            <a:off x="5567437" y="2510318"/>
            <a:ext cx="435819" cy="442700"/>
          </a:xfrm>
          <a:prstGeom prst="rect">
            <a:avLst/>
          </a:prstGeom>
          <a:noFill/>
          <a:ln>
            <a:noFill/>
          </a:ln>
        </p:spPr>
      </p:pic>
      <p:pic>
        <p:nvPicPr>
          <p:cNvPr id="673" name="Google Shape;673;p41"/>
          <p:cNvPicPr preferRelativeResize="0"/>
          <p:nvPr/>
        </p:nvPicPr>
        <p:blipFill>
          <a:blip r:embed="rId3">
            <a:alphaModFix/>
          </a:blip>
          <a:stretch>
            <a:fillRect/>
          </a:stretch>
        </p:blipFill>
        <p:spPr>
          <a:xfrm>
            <a:off x="6046742" y="2510318"/>
            <a:ext cx="435819" cy="442700"/>
          </a:xfrm>
          <a:prstGeom prst="rect">
            <a:avLst/>
          </a:prstGeom>
          <a:noFill/>
          <a:ln>
            <a:noFill/>
          </a:ln>
        </p:spPr>
      </p:pic>
      <p:pic>
        <p:nvPicPr>
          <p:cNvPr id="674" name="Google Shape;674;p41"/>
          <p:cNvPicPr preferRelativeResize="0"/>
          <p:nvPr/>
        </p:nvPicPr>
        <p:blipFill>
          <a:blip r:embed="rId3">
            <a:alphaModFix/>
          </a:blip>
          <a:stretch>
            <a:fillRect/>
          </a:stretch>
        </p:blipFill>
        <p:spPr>
          <a:xfrm>
            <a:off x="6526048" y="2510318"/>
            <a:ext cx="435819" cy="442700"/>
          </a:xfrm>
          <a:prstGeom prst="rect">
            <a:avLst/>
          </a:prstGeom>
          <a:noFill/>
          <a:ln>
            <a:noFill/>
          </a:ln>
        </p:spPr>
      </p:pic>
      <p:pic>
        <p:nvPicPr>
          <p:cNvPr id="675" name="Google Shape;675;p41"/>
          <p:cNvPicPr preferRelativeResize="0"/>
          <p:nvPr/>
        </p:nvPicPr>
        <p:blipFill>
          <a:blip r:embed="rId3">
            <a:alphaModFix/>
          </a:blip>
          <a:stretch>
            <a:fillRect/>
          </a:stretch>
        </p:blipFill>
        <p:spPr>
          <a:xfrm>
            <a:off x="7005354" y="2510318"/>
            <a:ext cx="435819" cy="442700"/>
          </a:xfrm>
          <a:prstGeom prst="rect">
            <a:avLst/>
          </a:prstGeom>
          <a:noFill/>
          <a:ln>
            <a:noFill/>
          </a:ln>
        </p:spPr>
      </p:pic>
      <p:pic>
        <p:nvPicPr>
          <p:cNvPr id="676" name="Google Shape;676;p41"/>
          <p:cNvPicPr preferRelativeResize="0"/>
          <p:nvPr/>
        </p:nvPicPr>
        <p:blipFill>
          <a:blip r:embed="rId3">
            <a:alphaModFix/>
          </a:blip>
          <a:stretch>
            <a:fillRect/>
          </a:stretch>
        </p:blipFill>
        <p:spPr>
          <a:xfrm>
            <a:off x="7536060" y="2510318"/>
            <a:ext cx="435819" cy="442700"/>
          </a:xfrm>
          <a:prstGeom prst="rect">
            <a:avLst/>
          </a:prstGeom>
          <a:noFill/>
          <a:ln>
            <a:noFill/>
          </a:ln>
        </p:spPr>
      </p:pic>
      <p:pic>
        <p:nvPicPr>
          <p:cNvPr id="677" name="Google Shape;677;p41"/>
          <p:cNvPicPr preferRelativeResize="0"/>
          <p:nvPr/>
        </p:nvPicPr>
        <p:blipFill>
          <a:blip r:embed="rId3">
            <a:alphaModFix/>
          </a:blip>
          <a:stretch>
            <a:fillRect/>
          </a:stretch>
        </p:blipFill>
        <p:spPr>
          <a:xfrm>
            <a:off x="6060842" y="1738159"/>
            <a:ext cx="561975" cy="552450"/>
          </a:xfrm>
          <a:prstGeom prst="rect">
            <a:avLst/>
          </a:prstGeom>
          <a:noFill/>
          <a:ln>
            <a:noFill/>
          </a:ln>
        </p:spPr>
      </p:pic>
      <p:pic>
        <p:nvPicPr>
          <p:cNvPr id="678" name="Google Shape;678;p41"/>
          <p:cNvPicPr preferRelativeResize="0"/>
          <p:nvPr/>
        </p:nvPicPr>
        <p:blipFill>
          <a:blip r:embed="rId3">
            <a:alphaModFix/>
          </a:blip>
          <a:stretch>
            <a:fillRect/>
          </a:stretch>
        </p:blipFill>
        <p:spPr>
          <a:xfrm>
            <a:off x="4129519" y="2510318"/>
            <a:ext cx="435819" cy="442700"/>
          </a:xfrm>
          <a:prstGeom prst="rect">
            <a:avLst/>
          </a:prstGeom>
          <a:noFill/>
          <a:ln>
            <a:noFill/>
          </a:ln>
        </p:spPr>
      </p:pic>
      <p:pic>
        <p:nvPicPr>
          <p:cNvPr id="679" name="Google Shape;679;p41"/>
          <p:cNvPicPr preferRelativeResize="0"/>
          <p:nvPr/>
        </p:nvPicPr>
        <p:blipFill>
          <a:blip r:embed="rId3">
            <a:alphaModFix/>
          </a:blip>
          <a:stretch>
            <a:fillRect/>
          </a:stretch>
        </p:blipFill>
        <p:spPr>
          <a:xfrm>
            <a:off x="8066754" y="2510318"/>
            <a:ext cx="435819" cy="442700"/>
          </a:xfrm>
          <a:prstGeom prst="rect">
            <a:avLst/>
          </a:prstGeom>
          <a:noFill/>
          <a:ln>
            <a:noFill/>
          </a:ln>
        </p:spPr>
      </p:pic>
      <p:pic>
        <p:nvPicPr>
          <p:cNvPr id="680" name="Google Shape;680;p41"/>
          <p:cNvPicPr preferRelativeResize="0"/>
          <p:nvPr/>
        </p:nvPicPr>
        <p:blipFill>
          <a:blip r:embed="rId3">
            <a:alphaModFix/>
          </a:blip>
          <a:stretch>
            <a:fillRect/>
          </a:stretch>
        </p:blipFill>
        <p:spPr>
          <a:xfrm>
            <a:off x="8546060" y="2510318"/>
            <a:ext cx="435819" cy="442700"/>
          </a:xfrm>
          <a:prstGeom prst="rect">
            <a:avLst/>
          </a:prstGeom>
          <a:noFill/>
          <a:ln>
            <a:noFill/>
          </a:ln>
        </p:spPr>
      </p:pic>
      <p:pic>
        <p:nvPicPr>
          <p:cNvPr id="681" name="Google Shape;681;p41"/>
          <p:cNvPicPr preferRelativeResize="0"/>
          <p:nvPr/>
        </p:nvPicPr>
        <p:blipFill>
          <a:blip r:embed="rId3">
            <a:alphaModFix/>
          </a:blip>
          <a:stretch>
            <a:fillRect/>
          </a:stretch>
        </p:blipFill>
        <p:spPr>
          <a:xfrm>
            <a:off x="4321432" y="3172731"/>
            <a:ext cx="305161" cy="307075"/>
          </a:xfrm>
          <a:prstGeom prst="rect">
            <a:avLst/>
          </a:prstGeom>
          <a:noFill/>
          <a:ln>
            <a:noFill/>
          </a:ln>
        </p:spPr>
      </p:pic>
      <p:pic>
        <p:nvPicPr>
          <p:cNvPr id="682" name="Google Shape;682;p41"/>
          <p:cNvPicPr preferRelativeResize="0"/>
          <p:nvPr/>
        </p:nvPicPr>
        <p:blipFill>
          <a:blip r:embed="rId3">
            <a:alphaModFix/>
          </a:blip>
          <a:stretch>
            <a:fillRect/>
          </a:stretch>
        </p:blipFill>
        <p:spPr>
          <a:xfrm>
            <a:off x="3650204" y="3172731"/>
            <a:ext cx="305161" cy="307075"/>
          </a:xfrm>
          <a:prstGeom prst="rect">
            <a:avLst/>
          </a:prstGeom>
          <a:noFill/>
          <a:ln>
            <a:noFill/>
          </a:ln>
        </p:spPr>
      </p:pic>
      <p:pic>
        <p:nvPicPr>
          <p:cNvPr id="683" name="Google Shape;683;p41"/>
          <p:cNvPicPr preferRelativeResize="0"/>
          <p:nvPr/>
        </p:nvPicPr>
        <p:blipFill>
          <a:blip r:embed="rId3">
            <a:alphaModFix/>
          </a:blip>
          <a:stretch>
            <a:fillRect/>
          </a:stretch>
        </p:blipFill>
        <p:spPr>
          <a:xfrm>
            <a:off x="4657043" y="3172731"/>
            <a:ext cx="305161" cy="307075"/>
          </a:xfrm>
          <a:prstGeom prst="rect">
            <a:avLst/>
          </a:prstGeom>
          <a:noFill/>
          <a:ln>
            <a:noFill/>
          </a:ln>
        </p:spPr>
      </p:pic>
      <p:pic>
        <p:nvPicPr>
          <p:cNvPr id="684" name="Google Shape;684;p41"/>
          <p:cNvPicPr preferRelativeResize="0"/>
          <p:nvPr/>
        </p:nvPicPr>
        <p:blipFill>
          <a:blip r:embed="rId3">
            <a:alphaModFix/>
          </a:blip>
          <a:stretch>
            <a:fillRect/>
          </a:stretch>
        </p:blipFill>
        <p:spPr>
          <a:xfrm>
            <a:off x="4992654" y="3172731"/>
            <a:ext cx="305161" cy="307075"/>
          </a:xfrm>
          <a:prstGeom prst="rect">
            <a:avLst/>
          </a:prstGeom>
          <a:noFill/>
          <a:ln>
            <a:noFill/>
          </a:ln>
        </p:spPr>
      </p:pic>
      <p:pic>
        <p:nvPicPr>
          <p:cNvPr id="685" name="Google Shape;685;p41"/>
          <p:cNvPicPr preferRelativeResize="0"/>
          <p:nvPr/>
        </p:nvPicPr>
        <p:blipFill>
          <a:blip r:embed="rId3">
            <a:alphaModFix/>
          </a:blip>
          <a:stretch>
            <a:fillRect/>
          </a:stretch>
        </p:blipFill>
        <p:spPr>
          <a:xfrm>
            <a:off x="5328265" y="3172731"/>
            <a:ext cx="305161" cy="307075"/>
          </a:xfrm>
          <a:prstGeom prst="rect">
            <a:avLst/>
          </a:prstGeom>
          <a:noFill/>
          <a:ln>
            <a:noFill/>
          </a:ln>
        </p:spPr>
      </p:pic>
      <p:pic>
        <p:nvPicPr>
          <p:cNvPr id="686" name="Google Shape;686;p41"/>
          <p:cNvPicPr preferRelativeResize="0"/>
          <p:nvPr/>
        </p:nvPicPr>
        <p:blipFill>
          <a:blip r:embed="rId3">
            <a:alphaModFix/>
          </a:blip>
          <a:stretch>
            <a:fillRect/>
          </a:stretch>
        </p:blipFill>
        <p:spPr>
          <a:xfrm>
            <a:off x="5663876" y="3172731"/>
            <a:ext cx="305161" cy="307075"/>
          </a:xfrm>
          <a:prstGeom prst="rect">
            <a:avLst/>
          </a:prstGeom>
          <a:noFill/>
          <a:ln>
            <a:noFill/>
          </a:ln>
        </p:spPr>
      </p:pic>
      <p:pic>
        <p:nvPicPr>
          <p:cNvPr id="687" name="Google Shape;687;p41"/>
          <p:cNvPicPr preferRelativeResize="0"/>
          <p:nvPr/>
        </p:nvPicPr>
        <p:blipFill>
          <a:blip r:embed="rId3">
            <a:alphaModFix/>
          </a:blip>
          <a:stretch>
            <a:fillRect/>
          </a:stretch>
        </p:blipFill>
        <p:spPr>
          <a:xfrm>
            <a:off x="5999487" y="3172731"/>
            <a:ext cx="305161" cy="307075"/>
          </a:xfrm>
          <a:prstGeom prst="rect">
            <a:avLst/>
          </a:prstGeom>
          <a:noFill/>
          <a:ln>
            <a:noFill/>
          </a:ln>
        </p:spPr>
      </p:pic>
      <p:pic>
        <p:nvPicPr>
          <p:cNvPr id="688" name="Google Shape;688;p41"/>
          <p:cNvPicPr preferRelativeResize="0"/>
          <p:nvPr/>
        </p:nvPicPr>
        <p:blipFill>
          <a:blip r:embed="rId3">
            <a:alphaModFix/>
          </a:blip>
          <a:stretch>
            <a:fillRect/>
          </a:stretch>
        </p:blipFill>
        <p:spPr>
          <a:xfrm>
            <a:off x="6371088" y="3172731"/>
            <a:ext cx="305161" cy="307075"/>
          </a:xfrm>
          <a:prstGeom prst="rect">
            <a:avLst/>
          </a:prstGeom>
          <a:noFill/>
          <a:ln>
            <a:noFill/>
          </a:ln>
        </p:spPr>
      </p:pic>
      <p:pic>
        <p:nvPicPr>
          <p:cNvPr id="689" name="Google Shape;689;p41"/>
          <p:cNvPicPr preferRelativeResize="0"/>
          <p:nvPr/>
        </p:nvPicPr>
        <p:blipFill>
          <a:blip r:embed="rId3">
            <a:alphaModFix/>
          </a:blip>
          <a:stretch>
            <a:fillRect/>
          </a:stretch>
        </p:blipFill>
        <p:spPr>
          <a:xfrm>
            <a:off x="3985821" y="3172731"/>
            <a:ext cx="305161" cy="307075"/>
          </a:xfrm>
          <a:prstGeom prst="rect">
            <a:avLst/>
          </a:prstGeom>
          <a:noFill/>
          <a:ln>
            <a:noFill/>
          </a:ln>
        </p:spPr>
      </p:pic>
      <p:pic>
        <p:nvPicPr>
          <p:cNvPr id="690" name="Google Shape;690;p41"/>
          <p:cNvPicPr preferRelativeResize="0"/>
          <p:nvPr/>
        </p:nvPicPr>
        <p:blipFill>
          <a:blip r:embed="rId3">
            <a:alphaModFix/>
          </a:blip>
          <a:stretch>
            <a:fillRect/>
          </a:stretch>
        </p:blipFill>
        <p:spPr>
          <a:xfrm>
            <a:off x="6742681" y="3172731"/>
            <a:ext cx="305161" cy="307075"/>
          </a:xfrm>
          <a:prstGeom prst="rect">
            <a:avLst/>
          </a:prstGeom>
          <a:noFill/>
          <a:ln>
            <a:noFill/>
          </a:ln>
        </p:spPr>
      </p:pic>
      <p:pic>
        <p:nvPicPr>
          <p:cNvPr id="691" name="Google Shape;691;p41"/>
          <p:cNvPicPr preferRelativeResize="0"/>
          <p:nvPr/>
        </p:nvPicPr>
        <p:blipFill>
          <a:blip r:embed="rId3">
            <a:alphaModFix/>
          </a:blip>
          <a:stretch>
            <a:fillRect/>
          </a:stretch>
        </p:blipFill>
        <p:spPr>
          <a:xfrm>
            <a:off x="7078292" y="3172731"/>
            <a:ext cx="305161" cy="307075"/>
          </a:xfrm>
          <a:prstGeom prst="rect">
            <a:avLst/>
          </a:prstGeom>
          <a:noFill/>
          <a:ln>
            <a:noFill/>
          </a:ln>
        </p:spPr>
      </p:pic>
      <p:pic>
        <p:nvPicPr>
          <p:cNvPr id="692" name="Google Shape;692;p41"/>
          <p:cNvPicPr preferRelativeResize="0"/>
          <p:nvPr/>
        </p:nvPicPr>
        <p:blipFill>
          <a:blip r:embed="rId3">
            <a:alphaModFix/>
          </a:blip>
          <a:stretch>
            <a:fillRect/>
          </a:stretch>
        </p:blipFill>
        <p:spPr>
          <a:xfrm>
            <a:off x="7413901" y="3172731"/>
            <a:ext cx="305161" cy="307075"/>
          </a:xfrm>
          <a:prstGeom prst="rect">
            <a:avLst/>
          </a:prstGeom>
          <a:noFill/>
          <a:ln>
            <a:noFill/>
          </a:ln>
        </p:spPr>
      </p:pic>
      <p:pic>
        <p:nvPicPr>
          <p:cNvPr id="693" name="Google Shape;693;p41"/>
          <p:cNvPicPr preferRelativeResize="0"/>
          <p:nvPr/>
        </p:nvPicPr>
        <p:blipFill>
          <a:blip r:embed="rId3">
            <a:alphaModFix/>
          </a:blip>
          <a:stretch>
            <a:fillRect/>
          </a:stretch>
        </p:blipFill>
        <p:spPr>
          <a:xfrm>
            <a:off x="7749512" y="3172731"/>
            <a:ext cx="305161" cy="307075"/>
          </a:xfrm>
          <a:prstGeom prst="rect">
            <a:avLst/>
          </a:prstGeom>
          <a:noFill/>
          <a:ln>
            <a:noFill/>
          </a:ln>
        </p:spPr>
      </p:pic>
      <p:pic>
        <p:nvPicPr>
          <p:cNvPr id="694" name="Google Shape;694;p41"/>
          <p:cNvPicPr preferRelativeResize="0"/>
          <p:nvPr/>
        </p:nvPicPr>
        <p:blipFill>
          <a:blip r:embed="rId3">
            <a:alphaModFix/>
          </a:blip>
          <a:stretch>
            <a:fillRect/>
          </a:stretch>
        </p:blipFill>
        <p:spPr>
          <a:xfrm>
            <a:off x="8121113" y="3172731"/>
            <a:ext cx="305161" cy="307075"/>
          </a:xfrm>
          <a:prstGeom prst="rect">
            <a:avLst/>
          </a:prstGeom>
          <a:noFill/>
          <a:ln>
            <a:noFill/>
          </a:ln>
        </p:spPr>
      </p:pic>
      <p:pic>
        <p:nvPicPr>
          <p:cNvPr id="695" name="Google Shape;695;p41"/>
          <p:cNvPicPr preferRelativeResize="0"/>
          <p:nvPr/>
        </p:nvPicPr>
        <p:blipFill>
          <a:blip r:embed="rId3">
            <a:alphaModFix/>
          </a:blip>
          <a:stretch>
            <a:fillRect/>
          </a:stretch>
        </p:blipFill>
        <p:spPr>
          <a:xfrm>
            <a:off x="8492706" y="3172731"/>
            <a:ext cx="305161" cy="307075"/>
          </a:xfrm>
          <a:prstGeom prst="rect">
            <a:avLst/>
          </a:prstGeom>
          <a:noFill/>
          <a:ln>
            <a:noFill/>
          </a:ln>
        </p:spPr>
      </p:pic>
      <p:pic>
        <p:nvPicPr>
          <p:cNvPr id="696" name="Google Shape;696;p41"/>
          <p:cNvPicPr preferRelativeResize="0"/>
          <p:nvPr/>
        </p:nvPicPr>
        <p:blipFill>
          <a:blip r:embed="rId3">
            <a:alphaModFix/>
          </a:blip>
          <a:stretch>
            <a:fillRect/>
          </a:stretch>
        </p:blipFill>
        <p:spPr>
          <a:xfrm>
            <a:off x="8828317" y="3172731"/>
            <a:ext cx="305161" cy="307075"/>
          </a:xfrm>
          <a:prstGeom prst="rect">
            <a:avLst/>
          </a:prstGeom>
          <a:noFill/>
          <a:ln>
            <a:noFill/>
          </a:ln>
        </p:spPr>
      </p:pic>
      <p:sp>
        <p:nvSpPr>
          <p:cNvPr id="697" name="Google Shape;697;p41"/>
          <p:cNvSpPr txBox="1"/>
          <p:nvPr/>
        </p:nvSpPr>
        <p:spPr>
          <a:xfrm>
            <a:off x="457200" y="2510325"/>
            <a:ext cx="2894700" cy="1062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Proxima Nova"/>
                <a:ea typeface="Proxima Nova"/>
                <a:cs typeface="Proxima Nova"/>
                <a:sym typeface="Proxima Nova"/>
              </a:rPr>
              <a:t>We can limit how "deep" into the game the search tree looks. </a:t>
            </a:r>
            <a:endParaRPr sz="1900">
              <a:latin typeface="Proxima Nova"/>
              <a:ea typeface="Proxima Nova"/>
              <a:cs typeface="Proxima Nova"/>
              <a:sym typeface="Proxima Nova"/>
            </a:endParaRPr>
          </a:p>
        </p:txBody>
      </p:sp>
      <p:cxnSp>
        <p:nvCxnSpPr>
          <p:cNvPr id="698" name="Google Shape;698;p41"/>
          <p:cNvCxnSpPr>
            <a:stCxn id="682" idx="2"/>
          </p:cNvCxnSpPr>
          <p:nvPr/>
        </p:nvCxnSpPr>
        <p:spPr>
          <a:xfrm flipH="1">
            <a:off x="3796484" y="3479806"/>
            <a:ext cx="6300" cy="307800"/>
          </a:xfrm>
          <a:prstGeom prst="straightConnector1">
            <a:avLst/>
          </a:prstGeom>
          <a:noFill/>
          <a:ln cap="flat" cmpd="sng" w="9525">
            <a:solidFill>
              <a:schemeClr val="dk2"/>
            </a:solidFill>
            <a:prstDash val="solid"/>
            <a:round/>
            <a:headEnd len="med" w="med" type="none"/>
            <a:tailEnd len="med" w="med" type="none"/>
          </a:ln>
        </p:spPr>
      </p:cxnSp>
      <p:sp>
        <p:nvSpPr>
          <p:cNvPr id="699" name="Google Shape;699;p41"/>
          <p:cNvSpPr txBox="1"/>
          <p:nvPr/>
        </p:nvSpPr>
        <p:spPr>
          <a:xfrm>
            <a:off x="3261716" y="3787600"/>
            <a:ext cx="1075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Proxima Nova"/>
                <a:ea typeface="Proxima Nova"/>
                <a:cs typeface="Proxima Nova"/>
                <a:sym typeface="Proxima Nova"/>
              </a:rPr>
              <a:t>O wins in 3 moves</a:t>
            </a:r>
            <a:endParaRPr sz="1000">
              <a:latin typeface="Proxima Nova"/>
              <a:ea typeface="Proxima Nova"/>
              <a:cs typeface="Proxima Nova"/>
              <a:sym typeface="Proxima Nova"/>
            </a:endParaRPr>
          </a:p>
        </p:txBody>
      </p:sp>
      <p:cxnSp>
        <p:nvCxnSpPr>
          <p:cNvPr id="700" name="Google Shape;700;p41"/>
          <p:cNvCxnSpPr>
            <a:stCxn id="686" idx="2"/>
            <a:endCxn id="701" idx="0"/>
          </p:cNvCxnSpPr>
          <p:nvPr/>
        </p:nvCxnSpPr>
        <p:spPr>
          <a:xfrm flipH="1">
            <a:off x="5808957" y="3479806"/>
            <a:ext cx="7500" cy="491400"/>
          </a:xfrm>
          <a:prstGeom prst="straightConnector1">
            <a:avLst/>
          </a:prstGeom>
          <a:noFill/>
          <a:ln cap="flat" cmpd="sng" w="9525">
            <a:solidFill>
              <a:schemeClr val="dk2"/>
            </a:solidFill>
            <a:prstDash val="solid"/>
            <a:round/>
            <a:headEnd len="med" w="med" type="none"/>
            <a:tailEnd len="med" w="med" type="none"/>
          </a:ln>
        </p:spPr>
      </p:cxnSp>
      <p:sp>
        <p:nvSpPr>
          <p:cNvPr id="701" name="Google Shape;701;p41"/>
          <p:cNvSpPr txBox="1"/>
          <p:nvPr/>
        </p:nvSpPr>
        <p:spPr>
          <a:xfrm>
            <a:off x="5271159" y="3971285"/>
            <a:ext cx="1075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Proxima Nova"/>
                <a:ea typeface="Proxima Nova"/>
                <a:cs typeface="Proxima Nova"/>
                <a:sym typeface="Proxima Nova"/>
              </a:rPr>
              <a:t>X wins in 2 moves</a:t>
            </a:r>
            <a:endParaRPr sz="1000">
              <a:latin typeface="Proxima Nova"/>
              <a:ea typeface="Proxima Nova"/>
              <a:cs typeface="Proxima Nova"/>
              <a:sym typeface="Proxima Nova"/>
            </a:endParaRPr>
          </a:p>
        </p:txBody>
      </p:sp>
      <p:cxnSp>
        <p:nvCxnSpPr>
          <p:cNvPr id="702" name="Google Shape;702;p41"/>
          <p:cNvCxnSpPr>
            <a:stCxn id="692" idx="2"/>
            <a:endCxn id="703" idx="0"/>
          </p:cNvCxnSpPr>
          <p:nvPr/>
        </p:nvCxnSpPr>
        <p:spPr>
          <a:xfrm flipH="1">
            <a:off x="7561682" y="3479806"/>
            <a:ext cx="4800" cy="430200"/>
          </a:xfrm>
          <a:prstGeom prst="straightConnector1">
            <a:avLst/>
          </a:prstGeom>
          <a:noFill/>
          <a:ln cap="flat" cmpd="sng" w="9525">
            <a:solidFill>
              <a:schemeClr val="dk2"/>
            </a:solidFill>
            <a:prstDash val="solid"/>
            <a:round/>
            <a:headEnd len="med" w="med" type="none"/>
            <a:tailEnd len="med" w="med" type="none"/>
          </a:ln>
        </p:spPr>
      </p:cxnSp>
      <p:sp>
        <p:nvSpPr>
          <p:cNvPr id="703" name="Google Shape;703;p41"/>
          <p:cNvSpPr txBox="1"/>
          <p:nvPr/>
        </p:nvSpPr>
        <p:spPr>
          <a:xfrm>
            <a:off x="7023759" y="3910053"/>
            <a:ext cx="1075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Proxima Nova"/>
                <a:ea typeface="Proxima Nova"/>
                <a:cs typeface="Proxima Nova"/>
                <a:sym typeface="Proxima Nova"/>
              </a:rPr>
              <a:t>X wins in 4 moves</a:t>
            </a:r>
            <a:endParaRPr sz="1000">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4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 Depth</a:t>
            </a:r>
            <a:endParaRPr/>
          </a:p>
        </p:txBody>
      </p:sp>
      <p:pic>
        <p:nvPicPr>
          <p:cNvPr id="709" name="Google Shape;709;p42"/>
          <p:cNvPicPr preferRelativeResize="0"/>
          <p:nvPr/>
        </p:nvPicPr>
        <p:blipFill>
          <a:blip r:embed="rId3">
            <a:alphaModFix/>
          </a:blip>
          <a:stretch>
            <a:fillRect/>
          </a:stretch>
        </p:blipFill>
        <p:spPr>
          <a:xfrm>
            <a:off x="5381255" y="1738159"/>
            <a:ext cx="561975" cy="552450"/>
          </a:xfrm>
          <a:prstGeom prst="rect">
            <a:avLst/>
          </a:prstGeom>
          <a:noFill/>
          <a:ln>
            <a:noFill/>
          </a:ln>
        </p:spPr>
      </p:pic>
      <p:pic>
        <p:nvPicPr>
          <p:cNvPr id="710" name="Google Shape;710;p42"/>
          <p:cNvPicPr preferRelativeResize="0"/>
          <p:nvPr/>
        </p:nvPicPr>
        <p:blipFill>
          <a:blip r:embed="rId3">
            <a:alphaModFix/>
          </a:blip>
          <a:stretch>
            <a:fillRect/>
          </a:stretch>
        </p:blipFill>
        <p:spPr>
          <a:xfrm>
            <a:off x="3988180" y="1738159"/>
            <a:ext cx="561975" cy="552450"/>
          </a:xfrm>
          <a:prstGeom prst="rect">
            <a:avLst/>
          </a:prstGeom>
          <a:noFill/>
          <a:ln>
            <a:noFill/>
          </a:ln>
        </p:spPr>
      </p:pic>
      <p:pic>
        <p:nvPicPr>
          <p:cNvPr id="711" name="Google Shape;711;p42"/>
          <p:cNvPicPr preferRelativeResize="0"/>
          <p:nvPr/>
        </p:nvPicPr>
        <p:blipFill>
          <a:blip r:embed="rId3">
            <a:alphaModFix/>
          </a:blip>
          <a:stretch>
            <a:fillRect/>
          </a:stretch>
        </p:blipFill>
        <p:spPr>
          <a:xfrm>
            <a:off x="7479355" y="1738159"/>
            <a:ext cx="561975" cy="552450"/>
          </a:xfrm>
          <a:prstGeom prst="rect">
            <a:avLst/>
          </a:prstGeom>
          <a:noFill/>
          <a:ln>
            <a:noFill/>
          </a:ln>
        </p:spPr>
      </p:pic>
      <p:pic>
        <p:nvPicPr>
          <p:cNvPr id="712" name="Google Shape;712;p42"/>
          <p:cNvPicPr preferRelativeResize="0"/>
          <p:nvPr/>
        </p:nvPicPr>
        <p:blipFill>
          <a:blip r:embed="rId3">
            <a:alphaModFix/>
          </a:blip>
          <a:stretch>
            <a:fillRect/>
          </a:stretch>
        </p:blipFill>
        <p:spPr>
          <a:xfrm>
            <a:off x="4701655" y="1738159"/>
            <a:ext cx="561975" cy="552450"/>
          </a:xfrm>
          <a:prstGeom prst="rect">
            <a:avLst/>
          </a:prstGeom>
          <a:noFill/>
          <a:ln>
            <a:noFill/>
          </a:ln>
        </p:spPr>
      </p:pic>
      <p:pic>
        <p:nvPicPr>
          <p:cNvPr id="713" name="Google Shape;713;p42"/>
          <p:cNvPicPr preferRelativeResize="0"/>
          <p:nvPr/>
        </p:nvPicPr>
        <p:blipFill>
          <a:blip r:embed="rId3">
            <a:alphaModFix/>
          </a:blip>
          <a:stretch>
            <a:fillRect/>
          </a:stretch>
        </p:blipFill>
        <p:spPr>
          <a:xfrm>
            <a:off x="4608825" y="2510318"/>
            <a:ext cx="435819" cy="442700"/>
          </a:xfrm>
          <a:prstGeom prst="rect">
            <a:avLst/>
          </a:prstGeom>
          <a:noFill/>
          <a:ln>
            <a:noFill/>
          </a:ln>
        </p:spPr>
      </p:pic>
      <p:pic>
        <p:nvPicPr>
          <p:cNvPr id="714" name="Google Shape;714;p42"/>
          <p:cNvPicPr preferRelativeResize="0"/>
          <p:nvPr/>
        </p:nvPicPr>
        <p:blipFill>
          <a:blip r:embed="rId3">
            <a:alphaModFix/>
          </a:blip>
          <a:stretch>
            <a:fillRect/>
          </a:stretch>
        </p:blipFill>
        <p:spPr>
          <a:xfrm>
            <a:off x="6770092" y="1738159"/>
            <a:ext cx="561975" cy="552450"/>
          </a:xfrm>
          <a:prstGeom prst="rect">
            <a:avLst/>
          </a:prstGeom>
          <a:noFill/>
          <a:ln>
            <a:noFill/>
          </a:ln>
        </p:spPr>
      </p:pic>
      <p:pic>
        <p:nvPicPr>
          <p:cNvPr id="715" name="Google Shape;715;p42"/>
          <p:cNvPicPr preferRelativeResize="0"/>
          <p:nvPr/>
        </p:nvPicPr>
        <p:blipFill>
          <a:blip r:embed="rId3">
            <a:alphaModFix/>
          </a:blip>
          <a:stretch>
            <a:fillRect/>
          </a:stretch>
        </p:blipFill>
        <p:spPr>
          <a:xfrm>
            <a:off x="3650204" y="2510318"/>
            <a:ext cx="435819" cy="442700"/>
          </a:xfrm>
          <a:prstGeom prst="rect">
            <a:avLst/>
          </a:prstGeom>
          <a:noFill/>
          <a:ln>
            <a:noFill/>
          </a:ln>
        </p:spPr>
      </p:pic>
      <p:pic>
        <p:nvPicPr>
          <p:cNvPr id="716" name="Google Shape;716;p42"/>
          <p:cNvPicPr preferRelativeResize="0"/>
          <p:nvPr/>
        </p:nvPicPr>
        <p:blipFill>
          <a:blip r:embed="rId3">
            <a:alphaModFix/>
          </a:blip>
          <a:stretch>
            <a:fillRect/>
          </a:stretch>
        </p:blipFill>
        <p:spPr>
          <a:xfrm>
            <a:off x="5088131" y="2510318"/>
            <a:ext cx="435819" cy="442700"/>
          </a:xfrm>
          <a:prstGeom prst="rect">
            <a:avLst/>
          </a:prstGeom>
          <a:noFill/>
          <a:ln>
            <a:noFill/>
          </a:ln>
        </p:spPr>
      </p:pic>
      <p:pic>
        <p:nvPicPr>
          <p:cNvPr id="717" name="Google Shape;717;p42"/>
          <p:cNvPicPr preferRelativeResize="0"/>
          <p:nvPr/>
        </p:nvPicPr>
        <p:blipFill>
          <a:blip r:embed="rId3">
            <a:alphaModFix/>
          </a:blip>
          <a:stretch>
            <a:fillRect/>
          </a:stretch>
        </p:blipFill>
        <p:spPr>
          <a:xfrm>
            <a:off x="8188605" y="1738159"/>
            <a:ext cx="561975" cy="552450"/>
          </a:xfrm>
          <a:prstGeom prst="rect">
            <a:avLst/>
          </a:prstGeom>
          <a:noFill/>
          <a:ln>
            <a:noFill/>
          </a:ln>
        </p:spPr>
      </p:pic>
      <p:pic>
        <p:nvPicPr>
          <p:cNvPr id="718" name="Google Shape;718;p42"/>
          <p:cNvPicPr preferRelativeResize="0"/>
          <p:nvPr/>
        </p:nvPicPr>
        <p:blipFill>
          <a:blip r:embed="rId3">
            <a:alphaModFix/>
          </a:blip>
          <a:stretch>
            <a:fillRect/>
          </a:stretch>
        </p:blipFill>
        <p:spPr>
          <a:xfrm>
            <a:off x="5567437" y="2510318"/>
            <a:ext cx="435819" cy="442700"/>
          </a:xfrm>
          <a:prstGeom prst="rect">
            <a:avLst/>
          </a:prstGeom>
          <a:noFill/>
          <a:ln>
            <a:noFill/>
          </a:ln>
        </p:spPr>
      </p:pic>
      <p:pic>
        <p:nvPicPr>
          <p:cNvPr id="719" name="Google Shape;719;p42"/>
          <p:cNvPicPr preferRelativeResize="0"/>
          <p:nvPr/>
        </p:nvPicPr>
        <p:blipFill>
          <a:blip r:embed="rId3">
            <a:alphaModFix/>
          </a:blip>
          <a:stretch>
            <a:fillRect/>
          </a:stretch>
        </p:blipFill>
        <p:spPr>
          <a:xfrm>
            <a:off x="6046742" y="2510318"/>
            <a:ext cx="435819" cy="442700"/>
          </a:xfrm>
          <a:prstGeom prst="rect">
            <a:avLst/>
          </a:prstGeom>
          <a:noFill/>
          <a:ln>
            <a:noFill/>
          </a:ln>
        </p:spPr>
      </p:pic>
      <p:pic>
        <p:nvPicPr>
          <p:cNvPr id="720" name="Google Shape;720;p42"/>
          <p:cNvPicPr preferRelativeResize="0"/>
          <p:nvPr/>
        </p:nvPicPr>
        <p:blipFill>
          <a:blip r:embed="rId3">
            <a:alphaModFix/>
          </a:blip>
          <a:stretch>
            <a:fillRect/>
          </a:stretch>
        </p:blipFill>
        <p:spPr>
          <a:xfrm>
            <a:off x="6526048" y="2510318"/>
            <a:ext cx="435819" cy="442700"/>
          </a:xfrm>
          <a:prstGeom prst="rect">
            <a:avLst/>
          </a:prstGeom>
          <a:noFill/>
          <a:ln>
            <a:noFill/>
          </a:ln>
        </p:spPr>
      </p:pic>
      <p:pic>
        <p:nvPicPr>
          <p:cNvPr id="721" name="Google Shape;721;p42"/>
          <p:cNvPicPr preferRelativeResize="0"/>
          <p:nvPr/>
        </p:nvPicPr>
        <p:blipFill>
          <a:blip r:embed="rId3">
            <a:alphaModFix/>
          </a:blip>
          <a:stretch>
            <a:fillRect/>
          </a:stretch>
        </p:blipFill>
        <p:spPr>
          <a:xfrm>
            <a:off x="7005354" y="2510318"/>
            <a:ext cx="435819" cy="442700"/>
          </a:xfrm>
          <a:prstGeom prst="rect">
            <a:avLst/>
          </a:prstGeom>
          <a:noFill/>
          <a:ln>
            <a:noFill/>
          </a:ln>
        </p:spPr>
      </p:pic>
      <p:pic>
        <p:nvPicPr>
          <p:cNvPr id="722" name="Google Shape;722;p42"/>
          <p:cNvPicPr preferRelativeResize="0"/>
          <p:nvPr/>
        </p:nvPicPr>
        <p:blipFill>
          <a:blip r:embed="rId3">
            <a:alphaModFix/>
          </a:blip>
          <a:stretch>
            <a:fillRect/>
          </a:stretch>
        </p:blipFill>
        <p:spPr>
          <a:xfrm>
            <a:off x="7536060" y="2510318"/>
            <a:ext cx="435819" cy="442700"/>
          </a:xfrm>
          <a:prstGeom prst="rect">
            <a:avLst/>
          </a:prstGeom>
          <a:noFill/>
          <a:ln>
            <a:noFill/>
          </a:ln>
        </p:spPr>
      </p:pic>
      <p:pic>
        <p:nvPicPr>
          <p:cNvPr id="723" name="Google Shape;723;p42"/>
          <p:cNvPicPr preferRelativeResize="0"/>
          <p:nvPr/>
        </p:nvPicPr>
        <p:blipFill>
          <a:blip r:embed="rId3">
            <a:alphaModFix/>
          </a:blip>
          <a:stretch>
            <a:fillRect/>
          </a:stretch>
        </p:blipFill>
        <p:spPr>
          <a:xfrm>
            <a:off x="6060842" y="1738159"/>
            <a:ext cx="561975" cy="552450"/>
          </a:xfrm>
          <a:prstGeom prst="rect">
            <a:avLst/>
          </a:prstGeom>
          <a:noFill/>
          <a:ln>
            <a:noFill/>
          </a:ln>
        </p:spPr>
      </p:pic>
      <p:pic>
        <p:nvPicPr>
          <p:cNvPr id="724" name="Google Shape;724;p42"/>
          <p:cNvPicPr preferRelativeResize="0"/>
          <p:nvPr/>
        </p:nvPicPr>
        <p:blipFill>
          <a:blip r:embed="rId3">
            <a:alphaModFix/>
          </a:blip>
          <a:stretch>
            <a:fillRect/>
          </a:stretch>
        </p:blipFill>
        <p:spPr>
          <a:xfrm>
            <a:off x="4129519" y="2510318"/>
            <a:ext cx="435819" cy="442700"/>
          </a:xfrm>
          <a:prstGeom prst="rect">
            <a:avLst/>
          </a:prstGeom>
          <a:noFill/>
          <a:ln>
            <a:noFill/>
          </a:ln>
        </p:spPr>
      </p:pic>
      <p:pic>
        <p:nvPicPr>
          <p:cNvPr id="725" name="Google Shape;725;p42"/>
          <p:cNvPicPr preferRelativeResize="0"/>
          <p:nvPr/>
        </p:nvPicPr>
        <p:blipFill>
          <a:blip r:embed="rId3">
            <a:alphaModFix/>
          </a:blip>
          <a:stretch>
            <a:fillRect/>
          </a:stretch>
        </p:blipFill>
        <p:spPr>
          <a:xfrm>
            <a:off x="8066754" y="2510318"/>
            <a:ext cx="435819" cy="442700"/>
          </a:xfrm>
          <a:prstGeom prst="rect">
            <a:avLst/>
          </a:prstGeom>
          <a:noFill/>
          <a:ln>
            <a:noFill/>
          </a:ln>
        </p:spPr>
      </p:pic>
      <p:pic>
        <p:nvPicPr>
          <p:cNvPr id="726" name="Google Shape;726;p42"/>
          <p:cNvPicPr preferRelativeResize="0"/>
          <p:nvPr/>
        </p:nvPicPr>
        <p:blipFill>
          <a:blip r:embed="rId3">
            <a:alphaModFix/>
          </a:blip>
          <a:stretch>
            <a:fillRect/>
          </a:stretch>
        </p:blipFill>
        <p:spPr>
          <a:xfrm>
            <a:off x="8546060" y="2510318"/>
            <a:ext cx="435819" cy="442700"/>
          </a:xfrm>
          <a:prstGeom prst="rect">
            <a:avLst/>
          </a:prstGeom>
          <a:noFill/>
          <a:ln>
            <a:noFill/>
          </a:ln>
        </p:spPr>
      </p:pic>
      <p:pic>
        <p:nvPicPr>
          <p:cNvPr id="727" name="Google Shape;727;p42"/>
          <p:cNvPicPr preferRelativeResize="0"/>
          <p:nvPr/>
        </p:nvPicPr>
        <p:blipFill>
          <a:blip r:embed="rId3">
            <a:alphaModFix/>
          </a:blip>
          <a:stretch>
            <a:fillRect/>
          </a:stretch>
        </p:blipFill>
        <p:spPr>
          <a:xfrm>
            <a:off x="4321432" y="3172731"/>
            <a:ext cx="305161" cy="307075"/>
          </a:xfrm>
          <a:prstGeom prst="rect">
            <a:avLst/>
          </a:prstGeom>
          <a:noFill/>
          <a:ln>
            <a:noFill/>
          </a:ln>
        </p:spPr>
      </p:pic>
      <p:pic>
        <p:nvPicPr>
          <p:cNvPr id="728" name="Google Shape;728;p42"/>
          <p:cNvPicPr preferRelativeResize="0"/>
          <p:nvPr/>
        </p:nvPicPr>
        <p:blipFill>
          <a:blip r:embed="rId3">
            <a:alphaModFix/>
          </a:blip>
          <a:stretch>
            <a:fillRect/>
          </a:stretch>
        </p:blipFill>
        <p:spPr>
          <a:xfrm>
            <a:off x="3650204" y="3172731"/>
            <a:ext cx="305161" cy="307075"/>
          </a:xfrm>
          <a:prstGeom prst="rect">
            <a:avLst/>
          </a:prstGeom>
          <a:noFill/>
          <a:ln>
            <a:noFill/>
          </a:ln>
        </p:spPr>
      </p:pic>
      <p:pic>
        <p:nvPicPr>
          <p:cNvPr id="729" name="Google Shape;729;p42"/>
          <p:cNvPicPr preferRelativeResize="0"/>
          <p:nvPr/>
        </p:nvPicPr>
        <p:blipFill>
          <a:blip r:embed="rId3">
            <a:alphaModFix/>
          </a:blip>
          <a:stretch>
            <a:fillRect/>
          </a:stretch>
        </p:blipFill>
        <p:spPr>
          <a:xfrm>
            <a:off x="4657043" y="3172731"/>
            <a:ext cx="305161" cy="307075"/>
          </a:xfrm>
          <a:prstGeom prst="rect">
            <a:avLst/>
          </a:prstGeom>
          <a:noFill/>
          <a:ln>
            <a:noFill/>
          </a:ln>
        </p:spPr>
      </p:pic>
      <p:pic>
        <p:nvPicPr>
          <p:cNvPr id="730" name="Google Shape;730;p42"/>
          <p:cNvPicPr preferRelativeResize="0"/>
          <p:nvPr/>
        </p:nvPicPr>
        <p:blipFill>
          <a:blip r:embed="rId3">
            <a:alphaModFix/>
          </a:blip>
          <a:stretch>
            <a:fillRect/>
          </a:stretch>
        </p:blipFill>
        <p:spPr>
          <a:xfrm>
            <a:off x="4992654" y="3172731"/>
            <a:ext cx="305161" cy="307075"/>
          </a:xfrm>
          <a:prstGeom prst="rect">
            <a:avLst/>
          </a:prstGeom>
          <a:noFill/>
          <a:ln>
            <a:noFill/>
          </a:ln>
        </p:spPr>
      </p:pic>
      <p:pic>
        <p:nvPicPr>
          <p:cNvPr id="731" name="Google Shape;731;p42"/>
          <p:cNvPicPr preferRelativeResize="0"/>
          <p:nvPr/>
        </p:nvPicPr>
        <p:blipFill>
          <a:blip r:embed="rId3">
            <a:alphaModFix/>
          </a:blip>
          <a:stretch>
            <a:fillRect/>
          </a:stretch>
        </p:blipFill>
        <p:spPr>
          <a:xfrm>
            <a:off x="5328265" y="3172731"/>
            <a:ext cx="305161" cy="307075"/>
          </a:xfrm>
          <a:prstGeom prst="rect">
            <a:avLst/>
          </a:prstGeom>
          <a:noFill/>
          <a:ln>
            <a:noFill/>
          </a:ln>
        </p:spPr>
      </p:pic>
      <p:pic>
        <p:nvPicPr>
          <p:cNvPr id="732" name="Google Shape;732;p42"/>
          <p:cNvPicPr preferRelativeResize="0"/>
          <p:nvPr/>
        </p:nvPicPr>
        <p:blipFill>
          <a:blip r:embed="rId3">
            <a:alphaModFix/>
          </a:blip>
          <a:stretch>
            <a:fillRect/>
          </a:stretch>
        </p:blipFill>
        <p:spPr>
          <a:xfrm>
            <a:off x="5663876" y="3172731"/>
            <a:ext cx="305161" cy="307075"/>
          </a:xfrm>
          <a:prstGeom prst="rect">
            <a:avLst/>
          </a:prstGeom>
          <a:noFill/>
          <a:ln>
            <a:noFill/>
          </a:ln>
        </p:spPr>
      </p:pic>
      <p:pic>
        <p:nvPicPr>
          <p:cNvPr id="733" name="Google Shape;733;p42"/>
          <p:cNvPicPr preferRelativeResize="0"/>
          <p:nvPr/>
        </p:nvPicPr>
        <p:blipFill>
          <a:blip r:embed="rId3">
            <a:alphaModFix/>
          </a:blip>
          <a:stretch>
            <a:fillRect/>
          </a:stretch>
        </p:blipFill>
        <p:spPr>
          <a:xfrm>
            <a:off x="5999487" y="3172731"/>
            <a:ext cx="305161" cy="307075"/>
          </a:xfrm>
          <a:prstGeom prst="rect">
            <a:avLst/>
          </a:prstGeom>
          <a:noFill/>
          <a:ln>
            <a:noFill/>
          </a:ln>
        </p:spPr>
      </p:pic>
      <p:pic>
        <p:nvPicPr>
          <p:cNvPr id="734" name="Google Shape;734;p42"/>
          <p:cNvPicPr preferRelativeResize="0"/>
          <p:nvPr/>
        </p:nvPicPr>
        <p:blipFill>
          <a:blip r:embed="rId3">
            <a:alphaModFix/>
          </a:blip>
          <a:stretch>
            <a:fillRect/>
          </a:stretch>
        </p:blipFill>
        <p:spPr>
          <a:xfrm>
            <a:off x="6371088" y="3172731"/>
            <a:ext cx="305161" cy="307075"/>
          </a:xfrm>
          <a:prstGeom prst="rect">
            <a:avLst/>
          </a:prstGeom>
          <a:noFill/>
          <a:ln>
            <a:noFill/>
          </a:ln>
        </p:spPr>
      </p:pic>
      <p:pic>
        <p:nvPicPr>
          <p:cNvPr id="735" name="Google Shape;735;p42"/>
          <p:cNvPicPr preferRelativeResize="0"/>
          <p:nvPr/>
        </p:nvPicPr>
        <p:blipFill>
          <a:blip r:embed="rId3">
            <a:alphaModFix/>
          </a:blip>
          <a:stretch>
            <a:fillRect/>
          </a:stretch>
        </p:blipFill>
        <p:spPr>
          <a:xfrm>
            <a:off x="3985821" y="3172731"/>
            <a:ext cx="305161" cy="307075"/>
          </a:xfrm>
          <a:prstGeom prst="rect">
            <a:avLst/>
          </a:prstGeom>
          <a:noFill/>
          <a:ln>
            <a:noFill/>
          </a:ln>
        </p:spPr>
      </p:pic>
      <p:pic>
        <p:nvPicPr>
          <p:cNvPr id="736" name="Google Shape;736;p42"/>
          <p:cNvPicPr preferRelativeResize="0"/>
          <p:nvPr/>
        </p:nvPicPr>
        <p:blipFill>
          <a:blip r:embed="rId3">
            <a:alphaModFix/>
          </a:blip>
          <a:stretch>
            <a:fillRect/>
          </a:stretch>
        </p:blipFill>
        <p:spPr>
          <a:xfrm>
            <a:off x="6742681" y="3172731"/>
            <a:ext cx="305161" cy="307075"/>
          </a:xfrm>
          <a:prstGeom prst="rect">
            <a:avLst/>
          </a:prstGeom>
          <a:noFill/>
          <a:ln>
            <a:noFill/>
          </a:ln>
        </p:spPr>
      </p:pic>
      <p:pic>
        <p:nvPicPr>
          <p:cNvPr id="737" name="Google Shape;737;p42"/>
          <p:cNvPicPr preferRelativeResize="0"/>
          <p:nvPr/>
        </p:nvPicPr>
        <p:blipFill>
          <a:blip r:embed="rId3">
            <a:alphaModFix/>
          </a:blip>
          <a:stretch>
            <a:fillRect/>
          </a:stretch>
        </p:blipFill>
        <p:spPr>
          <a:xfrm>
            <a:off x="7078292" y="3172731"/>
            <a:ext cx="305161" cy="307075"/>
          </a:xfrm>
          <a:prstGeom prst="rect">
            <a:avLst/>
          </a:prstGeom>
          <a:noFill/>
          <a:ln>
            <a:noFill/>
          </a:ln>
        </p:spPr>
      </p:pic>
      <p:pic>
        <p:nvPicPr>
          <p:cNvPr id="738" name="Google Shape;738;p42"/>
          <p:cNvPicPr preferRelativeResize="0"/>
          <p:nvPr/>
        </p:nvPicPr>
        <p:blipFill>
          <a:blip r:embed="rId3">
            <a:alphaModFix/>
          </a:blip>
          <a:stretch>
            <a:fillRect/>
          </a:stretch>
        </p:blipFill>
        <p:spPr>
          <a:xfrm>
            <a:off x="7413901" y="3172731"/>
            <a:ext cx="305161" cy="307075"/>
          </a:xfrm>
          <a:prstGeom prst="rect">
            <a:avLst/>
          </a:prstGeom>
          <a:noFill/>
          <a:ln>
            <a:noFill/>
          </a:ln>
        </p:spPr>
      </p:pic>
      <p:pic>
        <p:nvPicPr>
          <p:cNvPr id="739" name="Google Shape;739;p42"/>
          <p:cNvPicPr preferRelativeResize="0"/>
          <p:nvPr/>
        </p:nvPicPr>
        <p:blipFill>
          <a:blip r:embed="rId3">
            <a:alphaModFix/>
          </a:blip>
          <a:stretch>
            <a:fillRect/>
          </a:stretch>
        </p:blipFill>
        <p:spPr>
          <a:xfrm>
            <a:off x="7749512" y="3172731"/>
            <a:ext cx="305161" cy="307075"/>
          </a:xfrm>
          <a:prstGeom prst="rect">
            <a:avLst/>
          </a:prstGeom>
          <a:noFill/>
          <a:ln>
            <a:noFill/>
          </a:ln>
        </p:spPr>
      </p:pic>
      <p:pic>
        <p:nvPicPr>
          <p:cNvPr id="740" name="Google Shape;740;p42"/>
          <p:cNvPicPr preferRelativeResize="0"/>
          <p:nvPr/>
        </p:nvPicPr>
        <p:blipFill>
          <a:blip r:embed="rId3">
            <a:alphaModFix/>
          </a:blip>
          <a:stretch>
            <a:fillRect/>
          </a:stretch>
        </p:blipFill>
        <p:spPr>
          <a:xfrm>
            <a:off x="8121113" y="3172731"/>
            <a:ext cx="305161" cy="307075"/>
          </a:xfrm>
          <a:prstGeom prst="rect">
            <a:avLst/>
          </a:prstGeom>
          <a:noFill/>
          <a:ln>
            <a:noFill/>
          </a:ln>
        </p:spPr>
      </p:pic>
      <p:pic>
        <p:nvPicPr>
          <p:cNvPr id="741" name="Google Shape;741;p42"/>
          <p:cNvPicPr preferRelativeResize="0"/>
          <p:nvPr/>
        </p:nvPicPr>
        <p:blipFill>
          <a:blip r:embed="rId3">
            <a:alphaModFix/>
          </a:blip>
          <a:stretch>
            <a:fillRect/>
          </a:stretch>
        </p:blipFill>
        <p:spPr>
          <a:xfrm>
            <a:off x="8492706" y="3172731"/>
            <a:ext cx="305161" cy="307075"/>
          </a:xfrm>
          <a:prstGeom prst="rect">
            <a:avLst/>
          </a:prstGeom>
          <a:noFill/>
          <a:ln>
            <a:noFill/>
          </a:ln>
        </p:spPr>
      </p:pic>
      <p:pic>
        <p:nvPicPr>
          <p:cNvPr id="742" name="Google Shape;742;p42"/>
          <p:cNvPicPr preferRelativeResize="0"/>
          <p:nvPr/>
        </p:nvPicPr>
        <p:blipFill>
          <a:blip r:embed="rId3">
            <a:alphaModFix/>
          </a:blip>
          <a:stretch>
            <a:fillRect/>
          </a:stretch>
        </p:blipFill>
        <p:spPr>
          <a:xfrm>
            <a:off x="8828317" y="3172731"/>
            <a:ext cx="305161" cy="307075"/>
          </a:xfrm>
          <a:prstGeom prst="rect">
            <a:avLst/>
          </a:prstGeom>
          <a:noFill/>
          <a:ln>
            <a:noFill/>
          </a:ln>
        </p:spPr>
      </p:pic>
      <p:sp>
        <p:nvSpPr>
          <p:cNvPr id="743" name="Google Shape;743;p42"/>
          <p:cNvSpPr txBox="1"/>
          <p:nvPr/>
        </p:nvSpPr>
        <p:spPr>
          <a:xfrm>
            <a:off x="457200" y="2510325"/>
            <a:ext cx="2894700" cy="1062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Proxima Nova"/>
                <a:ea typeface="Proxima Nova"/>
                <a:cs typeface="Proxima Nova"/>
                <a:sym typeface="Proxima Nova"/>
              </a:rPr>
              <a:t>We can limit how "deep" into the game the search tree looks. </a:t>
            </a:r>
            <a:endParaRPr sz="1900">
              <a:latin typeface="Proxima Nova"/>
              <a:ea typeface="Proxima Nova"/>
              <a:cs typeface="Proxima Nova"/>
              <a:sym typeface="Proxima Nova"/>
            </a:endParaRPr>
          </a:p>
        </p:txBody>
      </p:sp>
      <p:cxnSp>
        <p:nvCxnSpPr>
          <p:cNvPr id="744" name="Google Shape;744;p42"/>
          <p:cNvCxnSpPr>
            <a:stCxn id="728" idx="2"/>
          </p:cNvCxnSpPr>
          <p:nvPr/>
        </p:nvCxnSpPr>
        <p:spPr>
          <a:xfrm flipH="1">
            <a:off x="3796484" y="3479806"/>
            <a:ext cx="6300" cy="307800"/>
          </a:xfrm>
          <a:prstGeom prst="straightConnector1">
            <a:avLst/>
          </a:prstGeom>
          <a:noFill/>
          <a:ln cap="flat" cmpd="sng" w="9525">
            <a:solidFill>
              <a:schemeClr val="dk2"/>
            </a:solidFill>
            <a:prstDash val="solid"/>
            <a:round/>
            <a:headEnd len="med" w="med" type="none"/>
            <a:tailEnd len="med" w="med" type="none"/>
          </a:ln>
        </p:spPr>
      </p:cxnSp>
      <p:sp>
        <p:nvSpPr>
          <p:cNvPr id="745" name="Google Shape;745;p42"/>
          <p:cNvSpPr txBox="1"/>
          <p:nvPr/>
        </p:nvSpPr>
        <p:spPr>
          <a:xfrm>
            <a:off x="3261716" y="3787600"/>
            <a:ext cx="1075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Proxima Nova"/>
                <a:ea typeface="Proxima Nova"/>
                <a:cs typeface="Proxima Nova"/>
                <a:sym typeface="Proxima Nova"/>
              </a:rPr>
              <a:t>O</a:t>
            </a:r>
            <a:r>
              <a:rPr lang="en" sz="1000">
                <a:latin typeface="Proxima Nova"/>
                <a:ea typeface="Proxima Nova"/>
                <a:cs typeface="Proxima Nova"/>
                <a:sym typeface="Proxima Nova"/>
              </a:rPr>
              <a:t> wins in 3 moves</a:t>
            </a:r>
            <a:endParaRPr sz="1000">
              <a:latin typeface="Proxima Nova"/>
              <a:ea typeface="Proxima Nova"/>
              <a:cs typeface="Proxima Nova"/>
              <a:sym typeface="Proxima Nova"/>
            </a:endParaRPr>
          </a:p>
        </p:txBody>
      </p:sp>
      <p:cxnSp>
        <p:nvCxnSpPr>
          <p:cNvPr id="746" name="Google Shape;746;p42"/>
          <p:cNvCxnSpPr>
            <a:stCxn id="732" idx="2"/>
            <a:endCxn id="747" idx="0"/>
          </p:cNvCxnSpPr>
          <p:nvPr/>
        </p:nvCxnSpPr>
        <p:spPr>
          <a:xfrm flipH="1">
            <a:off x="5808957" y="3479806"/>
            <a:ext cx="7500" cy="491400"/>
          </a:xfrm>
          <a:prstGeom prst="straightConnector1">
            <a:avLst/>
          </a:prstGeom>
          <a:noFill/>
          <a:ln cap="flat" cmpd="sng" w="9525">
            <a:solidFill>
              <a:schemeClr val="dk2"/>
            </a:solidFill>
            <a:prstDash val="solid"/>
            <a:round/>
            <a:headEnd len="med" w="med" type="none"/>
            <a:tailEnd len="med" w="med" type="none"/>
          </a:ln>
        </p:spPr>
      </p:cxnSp>
      <p:sp>
        <p:nvSpPr>
          <p:cNvPr id="747" name="Google Shape;747;p42"/>
          <p:cNvSpPr txBox="1"/>
          <p:nvPr/>
        </p:nvSpPr>
        <p:spPr>
          <a:xfrm>
            <a:off x="5271159" y="3971285"/>
            <a:ext cx="1075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Proxima Nova"/>
                <a:ea typeface="Proxima Nova"/>
                <a:cs typeface="Proxima Nova"/>
                <a:sym typeface="Proxima Nova"/>
              </a:rPr>
              <a:t>X wins in 2 moves</a:t>
            </a:r>
            <a:endParaRPr sz="1000">
              <a:latin typeface="Proxima Nova"/>
              <a:ea typeface="Proxima Nova"/>
              <a:cs typeface="Proxima Nova"/>
              <a:sym typeface="Proxima Nova"/>
            </a:endParaRPr>
          </a:p>
        </p:txBody>
      </p:sp>
      <p:cxnSp>
        <p:nvCxnSpPr>
          <p:cNvPr id="748" name="Google Shape;748;p42"/>
          <p:cNvCxnSpPr>
            <a:stCxn id="738" idx="2"/>
            <a:endCxn id="749" idx="0"/>
          </p:cNvCxnSpPr>
          <p:nvPr/>
        </p:nvCxnSpPr>
        <p:spPr>
          <a:xfrm flipH="1">
            <a:off x="7561682" y="3479806"/>
            <a:ext cx="4800" cy="430200"/>
          </a:xfrm>
          <a:prstGeom prst="straightConnector1">
            <a:avLst/>
          </a:prstGeom>
          <a:noFill/>
          <a:ln cap="flat" cmpd="sng" w="9525">
            <a:solidFill>
              <a:schemeClr val="dk2"/>
            </a:solidFill>
            <a:prstDash val="solid"/>
            <a:round/>
            <a:headEnd len="med" w="med" type="none"/>
            <a:tailEnd len="med" w="med" type="none"/>
          </a:ln>
        </p:spPr>
      </p:cxnSp>
      <p:sp>
        <p:nvSpPr>
          <p:cNvPr id="749" name="Google Shape;749;p42"/>
          <p:cNvSpPr txBox="1"/>
          <p:nvPr/>
        </p:nvSpPr>
        <p:spPr>
          <a:xfrm>
            <a:off x="7023759" y="3910053"/>
            <a:ext cx="1075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Proxima Nova"/>
                <a:ea typeface="Proxima Nova"/>
                <a:cs typeface="Proxima Nova"/>
                <a:sym typeface="Proxima Nova"/>
              </a:rPr>
              <a:t>X wins in 4 moves</a:t>
            </a:r>
            <a:endParaRPr sz="1000">
              <a:latin typeface="Proxima Nova"/>
              <a:ea typeface="Proxima Nova"/>
              <a:cs typeface="Proxima Nova"/>
              <a:sym typeface="Proxima Nova"/>
            </a:endParaRPr>
          </a:p>
        </p:txBody>
      </p:sp>
      <p:sp>
        <p:nvSpPr>
          <p:cNvPr id="750" name="Google Shape;750;p42"/>
          <p:cNvSpPr txBox="1"/>
          <p:nvPr/>
        </p:nvSpPr>
        <p:spPr>
          <a:xfrm>
            <a:off x="3650277" y="2948175"/>
            <a:ext cx="305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Proxima Nova"/>
                <a:ea typeface="Proxima Nova"/>
                <a:cs typeface="Proxima Nova"/>
                <a:sym typeface="Proxima Nova"/>
              </a:rPr>
              <a:t>0</a:t>
            </a:r>
            <a:endParaRPr b="1" sz="1000">
              <a:latin typeface="Proxima Nova"/>
              <a:ea typeface="Proxima Nova"/>
              <a:cs typeface="Proxima Nova"/>
              <a:sym typeface="Proxima Nova"/>
            </a:endParaRPr>
          </a:p>
        </p:txBody>
      </p:sp>
      <p:sp>
        <p:nvSpPr>
          <p:cNvPr id="751" name="Google Shape;751;p42"/>
          <p:cNvSpPr txBox="1"/>
          <p:nvPr/>
        </p:nvSpPr>
        <p:spPr>
          <a:xfrm>
            <a:off x="5663940" y="2948175"/>
            <a:ext cx="305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Proxima Nova"/>
                <a:ea typeface="Proxima Nova"/>
                <a:cs typeface="Proxima Nova"/>
                <a:sym typeface="Proxima Nova"/>
              </a:rPr>
              <a:t>0</a:t>
            </a:r>
            <a:endParaRPr b="1" sz="1000">
              <a:latin typeface="Proxima Nova"/>
              <a:ea typeface="Proxima Nova"/>
              <a:cs typeface="Proxima Nova"/>
              <a:sym typeface="Proxima Nova"/>
            </a:endParaRPr>
          </a:p>
        </p:txBody>
      </p:sp>
      <p:sp>
        <p:nvSpPr>
          <p:cNvPr id="752" name="Google Shape;752;p42"/>
          <p:cNvSpPr txBox="1"/>
          <p:nvPr/>
        </p:nvSpPr>
        <p:spPr>
          <a:xfrm>
            <a:off x="7416540" y="2948175"/>
            <a:ext cx="305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Proxima Nova"/>
                <a:ea typeface="Proxima Nova"/>
                <a:cs typeface="Proxima Nova"/>
                <a:sym typeface="Proxima Nova"/>
              </a:rPr>
              <a:t>0</a:t>
            </a:r>
            <a:endParaRPr b="1" sz="1000">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43"/>
          <p:cNvSpPr txBox="1"/>
          <p:nvPr/>
        </p:nvSpPr>
        <p:spPr>
          <a:xfrm>
            <a:off x="457200" y="2380600"/>
            <a:ext cx="2894700" cy="1354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Proxima Nova"/>
                <a:ea typeface="Proxima Nova"/>
                <a:cs typeface="Proxima Nova"/>
                <a:sym typeface="Proxima Nova"/>
              </a:rPr>
              <a:t>Because the search tree is limited, it may favor moves that result in a user win!</a:t>
            </a:r>
            <a:endParaRPr sz="1900">
              <a:latin typeface="Proxima Nova"/>
              <a:ea typeface="Proxima Nova"/>
              <a:cs typeface="Proxima Nova"/>
              <a:sym typeface="Proxima Nova"/>
            </a:endParaRPr>
          </a:p>
        </p:txBody>
      </p:sp>
      <p:sp>
        <p:nvSpPr>
          <p:cNvPr id="758" name="Google Shape;758;p4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 Depth</a:t>
            </a:r>
            <a:endParaRPr/>
          </a:p>
        </p:txBody>
      </p:sp>
      <p:pic>
        <p:nvPicPr>
          <p:cNvPr id="759" name="Google Shape;759;p43"/>
          <p:cNvPicPr preferRelativeResize="0"/>
          <p:nvPr/>
        </p:nvPicPr>
        <p:blipFill>
          <a:blip r:embed="rId3">
            <a:alphaModFix/>
          </a:blip>
          <a:stretch>
            <a:fillRect/>
          </a:stretch>
        </p:blipFill>
        <p:spPr>
          <a:xfrm>
            <a:off x="5381255" y="1738159"/>
            <a:ext cx="561975" cy="552450"/>
          </a:xfrm>
          <a:prstGeom prst="rect">
            <a:avLst/>
          </a:prstGeom>
          <a:noFill/>
          <a:ln>
            <a:noFill/>
          </a:ln>
        </p:spPr>
      </p:pic>
      <p:pic>
        <p:nvPicPr>
          <p:cNvPr id="760" name="Google Shape;760;p43"/>
          <p:cNvPicPr preferRelativeResize="0"/>
          <p:nvPr/>
        </p:nvPicPr>
        <p:blipFill>
          <a:blip r:embed="rId3">
            <a:alphaModFix/>
          </a:blip>
          <a:stretch>
            <a:fillRect/>
          </a:stretch>
        </p:blipFill>
        <p:spPr>
          <a:xfrm>
            <a:off x="3988180" y="1738159"/>
            <a:ext cx="561975" cy="552450"/>
          </a:xfrm>
          <a:prstGeom prst="rect">
            <a:avLst/>
          </a:prstGeom>
          <a:noFill/>
          <a:ln>
            <a:noFill/>
          </a:ln>
        </p:spPr>
      </p:pic>
      <p:pic>
        <p:nvPicPr>
          <p:cNvPr id="761" name="Google Shape;761;p43"/>
          <p:cNvPicPr preferRelativeResize="0"/>
          <p:nvPr/>
        </p:nvPicPr>
        <p:blipFill>
          <a:blip r:embed="rId3">
            <a:alphaModFix/>
          </a:blip>
          <a:stretch>
            <a:fillRect/>
          </a:stretch>
        </p:blipFill>
        <p:spPr>
          <a:xfrm>
            <a:off x="7479355" y="1738159"/>
            <a:ext cx="561975" cy="552450"/>
          </a:xfrm>
          <a:prstGeom prst="rect">
            <a:avLst/>
          </a:prstGeom>
          <a:noFill/>
          <a:ln>
            <a:noFill/>
          </a:ln>
        </p:spPr>
      </p:pic>
      <p:pic>
        <p:nvPicPr>
          <p:cNvPr id="762" name="Google Shape;762;p43"/>
          <p:cNvPicPr preferRelativeResize="0"/>
          <p:nvPr/>
        </p:nvPicPr>
        <p:blipFill>
          <a:blip r:embed="rId3">
            <a:alphaModFix/>
          </a:blip>
          <a:stretch>
            <a:fillRect/>
          </a:stretch>
        </p:blipFill>
        <p:spPr>
          <a:xfrm>
            <a:off x="4701655" y="1738159"/>
            <a:ext cx="561975" cy="552450"/>
          </a:xfrm>
          <a:prstGeom prst="rect">
            <a:avLst/>
          </a:prstGeom>
          <a:noFill/>
          <a:ln>
            <a:noFill/>
          </a:ln>
        </p:spPr>
      </p:pic>
      <p:pic>
        <p:nvPicPr>
          <p:cNvPr id="763" name="Google Shape;763;p43"/>
          <p:cNvPicPr preferRelativeResize="0"/>
          <p:nvPr/>
        </p:nvPicPr>
        <p:blipFill>
          <a:blip r:embed="rId3">
            <a:alphaModFix/>
          </a:blip>
          <a:stretch>
            <a:fillRect/>
          </a:stretch>
        </p:blipFill>
        <p:spPr>
          <a:xfrm>
            <a:off x="4608825" y="2510318"/>
            <a:ext cx="435819" cy="442700"/>
          </a:xfrm>
          <a:prstGeom prst="rect">
            <a:avLst/>
          </a:prstGeom>
          <a:noFill/>
          <a:ln>
            <a:noFill/>
          </a:ln>
        </p:spPr>
      </p:pic>
      <p:pic>
        <p:nvPicPr>
          <p:cNvPr id="764" name="Google Shape;764;p43"/>
          <p:cNvPicPr preferRelativeResize="0"/>
          <p:nvPr/>
        </p:nvPicPr>
        <p:blipFill>
          <a:blip r:embed="rId3">
            <a:alphaModFix/>
          </a:blip>
          <a:stretch>
            <a:fillRect/>
          </a:stretch>
        </p:blipFill>
        <p:spPr>
          <a:xfrm>
            <a:off x="6770092" y="1738159"/>
            <a:ext cx="561975" cy="552450"/>
          </a:xfrm>
          <a:prstGeom prst="rect">
            <a:avLst/>
          </a:prstGeom>
          <a:noFill/>
          <a:ln>
            <a:noFill/>
          </a:ln>
        </p:spPr>
      </p:pic>
      <p:pic>
        <p:nvPicPr>
          <p:cNvPr id="765" name="Google Shape;765;p43"/>
          <p:cNvPicPr preferRelativeResize="0"/>
          <p:nvPr/>
        </p:nvPicPr>
        <p:blipFill>
          <a:blip r:embed="rId3">
            <a:alphaModFix/>
          </a:blip>
          <a:stretch>
            <a:fillRect/>
          </a:stretch>
        </p:blipFill>
        <p:spPr>
          <a:xfrm>
            <a:off x="3650204" y="2510318"/>
            <a:ext cx="435819" cy="442700"/>
          </a:xfrm>
          <a:prstGeom prst="rect">
            <a:avLst/>
          </a:prstGeom>
          <a:noFill/>
          <a:ln>
            <a:noFill/>
          </a:ln>
        </p:spPr>
      </p:pic>
      <p:pic>
        <p:nvPicPr>
          <p:cNvPr id="766" name="Google Shape;766;p43"/>
          <p:cNvPicPr preferRelativeResize="0"/>
          <p:nvPr/>
        </p:nvPicPr>
        <p:blipFill>
          <a:blip r:embed="rId3">
            <a:alphaModFix/>
          </a:blip>
          <a:stretch>
            <a:fillRect/>
          </a:stretch>
        </p:blipFill>
        <p:spPr>
          <a:xfrm>
            <a:off x="5088131" y="2510318"/>
            <a:ext cx="435819" cy="442700"/>
          </a:xfrm>
          <a:prstGeom prst="rect">
            <a:avLst/>
          </a:prstGeom>
          <a:noFill/>
          <a:ln>
            <a:noFill/>
          </a:ln>
        </p:spPr>
      </p:pic>
      <p:pic>
        <p:nvPicPr>
          <p:cNvPr id="767" name="Google Shape;767;p43"/>
          <p:cNvPicPr preferRelativeResize="0"/>
          <p:nvPr/>
        </p:nvPicPr>
        <p:blipFill>
          <a:blip r:embed="rId3">
            <a:alphaModFix/>
          </a:blip>
          <a:stretch>
            <a:fillRect/>
          </a:stretch>
        </p:blipFill>
        <p:spPr>
          <a:xfrm>
            <a:off x="8188605" y="1738159"/>
            <a:ext cx="561975" cy="552450"/>
          </a:xfrm>
          <a:prstGeom prst="rect">
            <a:avLst/>
          </a:prstGeom>
          <a:noFill/>
          <a:ln>
            <a:noFill/>
          </a:ln>
        </p:spPr>
      </p:pic>
      <p:pic>
        <p:nvPicPr>
          <p:cNvPr id="768" name="Google Shape;768;p43"/>
          <p:cNvPicPr preferRelativeResize="0"/>
          <p:nvPr/>
        </p:nvPicPr>
        <p:blipFill>
          <a:blip r:embed="rId3">
            <a:alphaModFix/>
          </a:blip>
          <a:stretch>
            <a:fillRect/>
          </a:stretch>
        </p:blipFill>
        <p:spPr>
          <a:xfrm>
            <a:off x="5567437" y="2510318"/>
            <a:ext cx="435819" cy="442700"/>
          </a:xfrm>
          <a:prstGeom prst="rect">
            <a:avLst/>
          </a:prstGeom>
          <a:noFill/>
          <a:ln>
            <a:noFill/>
          </a:ln>
        </p:spPr>
      </p:pic>
      <p:pic>
        <p:nvPicPr>
          <p:cNvPr id="769" name="Google Shape;769;p43"/>
          <p:cNvPicPr preferRelativeResize="0"/>
          <p:nvPr/>
        </p:nvPicPr>
        <p:blipFill>
          <a:blip r:embed="rId3">
            <a:alphaModFix/>
          </a:blip>
          <a:stretch>
            <a:fillRect/>
          </a:stretch>
        </p:blipFill>
        <p:spPr>
          <a:xfrm>
            <a:off x="6046742" y="2510318"/>
            <a:ext cx="435819" cy="442700"/>
          </a:xfrm>
          <a:prstGeom prst="rect">
            <a:avLst/>
          </a:prstGeom>
          <a:noFill/>
          <a:ln>
            <a:noFill/>
          </a:ln>
        </p:spPr>
      </p:pic>
      <p:pic>
        <p:nvPicPr>
          <p:cNvPr id="770" name="Google Shape;770;p43"/>
          <p:cNvPicPr preferRelativeResize="0"/>
          <p:nvPr/>
        </p:nvPicPr>
        <p:blipFill>
          <a:blip r:embed="rId3">
            <a:alphaModFix/>
          </a:blip>
          <a:stretch>
            <a:fillRect/>
          </a:stretch>
        </p:blipFill>
        <p:spPr>
          <a:xfrm>
            <a:off x="6526048" y="2510318"/>
            <a:ext cx="435819" cy="442700"/>
          </a:xfrm>
          <a:prstGeom prst="rect">
            <a:avLst/>
          </a:prstGeom>
          <a:noFill/>
          <a:ln>
            <a:noFill/>
          </a:ln>
        </p:spPr>
      </p:pic>
      <p:pic>
        <p:nvPicPr>
          <p:cNvPr id="771" name="Google Shape;771;p43"/>
          <p:cNvPicPr preferRelativeResize="0"/>
          <p:nvPr/>
        </p:nvPicPr>
        <p:blipFill>
          <a:blip r:embed="rId3">
            <a:alphaModFix/>
          </a:blip>
          <a:stretch>
            <a:fillRect/>
          </a:stretch>
        </p:blipFill>
        <p:spPr>
          <a:xfrm>
            <a:off x="7005354" y="2510318"/>
            <a:ext cx="435819" cy="442700"/>
          </a:xfrm>
          <a:prstGeom prst="rect">
            <a:avLst/>
          </a:prstGeom>
          <a:noFill/>
          <a:ln>
            <a:noFill/>
          </a:ln>
        </p:spPr>
      </p:pic>
      <p:pic>
        <p:nvPicPr>
          <p:cNvPr id="772" name="Google Shape;772;p43"/>
          <p:cNvPicPr preferRelativeResize="0"/>
          <p:nvPr/>
        </p:nvPicPr>
        <p:blipFill>
          <a:blip r:embed="rId3">
            <a:alphaModFix/>
          </a:blip>
          <a:stretch>
            <a:fillRect/>
          </a:stretch>
        </p:blipFill>
        <p:spPr>
          <a:xfrm>
            <a:off x="7536060" y="2510318"/>
            <a:ext cx="435819" cy="442700"/>
          </a:xfrm>
          <a:prstGeom prst="rect">
            <a:avLst/>
          </a:prstGeom>
          <a:noFill/>
          <a:ln>
            <a:noFill/>
          </a:ln>
        </p:spPr>
      </p:pic>
      <p:pic>
        <p:nvPicPr>
          <p:cNvPr id="773" name="Google Shape;773;p43"/>
          <p:cNvPicPr preferRelativeResize="0"/>
          <p:nvPr/>
        </p:nvPicPr>
        <p:blipFill>
          <a:blip r:embed="rId3">
            <a:alphaModFix/>
          </a:blip>
          <a:stretch>
            <a:fillRect/>
          </a:stretch>
        </p:blipFill>
        <p:spPr>
          <a:xfrm>
            <a:off x="6060842" y="1738159"/>
            <a:ext cx="561975" cy="552450"/>
          </a:xfrm>
          <a:prstGeom prst="rect">
            <a:avLst/>
          </a:prstGeom>
          <a:noFill/>
          <a:ln>
            <a:noFill/>
          </a:ln>
        </p:spPr>
      </p:pic>
      <p:pic>
        <p:nvPicPr>
          <p:cNvPr id="774" name="Google Shape;774;p43"/>
          <p:cNvPicPr preferRelativeResize="0"/>
          <p:nvPr/>
        </p:nvPicPr>
        <p:blipFill>
          <a:blip r:embed="rId3">
            <a:alphaModFix/>
          </a:blip>
          <a:stretch>
            <a:fillRect/>
          </a:stretch>
        </p:blipFill>
        <p:spPr>
          <a:xfrm>
            <a:off x="4129519" y="2510318"/>
            <a:ext cx="435819" cy="442700"/>
          </a:xfrm>
          <a:prstGeom prst="rect">
            <a:avLst/>
          </a:prstGeom>
          <a:noFill/>
          <a:ln>
            <a:noFill/>
          </a:ln>
        </p:spPr>
      </p:pic>
      <p:pic>
        <p:nvPicPr>
          <p:cNvPr id="775" name="Google Shape;775;p43"/>
          <p:cNvPicPr preferRelativeResize="0"/>
          <p:nvPr/>
        </p:nvPicPr>
        <p:blipFill>
          <a:blip r:embed="rId3">
            <a:alphaModFix/>
          </a:blip>
          <a:stretch>
            <a:fillRect/>
          </a:stretch>
        </p:blipFill>
        <p:spPr>
          <a:xfrm>
            <a:off x="8066754" y="2510318"/>
            <a:ext cx="435819" cy="442700"/>
          </a:xfrm>
          <a:prstGeom prst="rect">
            <a:avLst/>
          </a:prstGeom>
          <a:noFill/>
          <a:ln>
            <a:noFill/>
          </a:ln>
        </p:spPr>
      </p:pic>
      <p:pic>
        <p:nvPicPr>
          <p:cNvPr id="776" name="Google Shape;776;p43"/>
          <p:cNvPicPr preferRelativeResize="0"/>
          <p:nvPr/>
        </p:nvPicPr>
        <p:blipFill>
          <a:blip r:embed="rId3">
            <a:alphaModFix/>
          </a:blip>
          <a:stretch>
            <a:fillRect/>
          </a:stretch>
        </p:blipFill>
        <p:spPr>
          <a:xfrm>
            <a:off x="8546060" y="2510318"/>
            <a:ext cx="435819" cy="442700"/>
          </a:xfrm>
          <a:prstGeom prst="rect">
            <a:avLst/>
          </a:prstGeom>
          <a:noFill/>
          <a:ln>
            <a:noFill/>
          </a:ln>
        </p:spPr>
      </p:pic>
      <p:pic>
        <p:nvPicPr>
          <p:cNvPr id="777" name="Google Shape;777;p43"/>
          <p:cNvPicPr preferRelativeResize="0"/>
          <p:nvPr/>
        </p:nvPicPr>
        <p:blipFill>
          <a:blip r:embed="rId3">
            <a:alphaModFix/>
          </a:blip>
          <a:stretch>
            <a:fillRect/>
          </a:stretch>
        </p:blipFill>
        <p:spPr>
          <a:xfrm>
            <a:off x="4321432" y="3172731"/>
            <a:ext cx="305161" cy="307075"/>
          </a:xfrm>
          <a:prstGeom prst="rect">
            <a:avLst/>
          </a:prstGeom>
          <a:noFill/>
          <a:ln>
            <a:noFill/>
          </a:ln>
        </p:spPr>
      </p:pic>
      <p:pic>
        <p:nvPicPr>
          <p:cNvPr id="778" name="Google Shape;778;p43"/>
          <p:cNvPicPr preferRelativeResize="0"/>
          <p:nvPr/>
        </p:nvPicPr>
        <p:blipFill>
          <a:blip r:embed="rId3">
            <a:alphaModFix/>
          </a:blip>
          <a:stretch>
            <a:fillRect/>
          </a:stretch>
        </p:blipFill>
        <p:spPr>
          <a:xfrm>
            <a:off x="3650204" y="3172731"/>
            <a:ext cx="305161" cy="307075"/>
          </a:xfrm>
          <a:prstGeom prst="rect">
            <a:avLst/>
          </a:prstGeom>
          <a:noFill/>
          <a:ln>
            <a:noFill/>
          </a:ln>
        </p:spPr>
      </p:pic>
      <p:pic>
        <p:nvPicPr>
          <p:cNvPr id="779" name="Google Shape;779;p43"/>
          <p:cNvPicPr preferRelativeResize="0"/>
          <p:nvPr/>
        </p:nvPicPr>
        <p:blipFill>
          <a:blip r:embed="rId3">
            <a:alphaModFix/>
          </a:blip>
          <a:stretch>
            <a:fillRect/>
          </a:stretch>
        </p:blipFill>
        <p:spPr>
          <a:xfrm>
            <a:off x="4657043" y="3172731"/>
            <a:ext cx="305161" cy="307075"/>
          </a:xfrm>
          <a:prstGeom prst="rect">
            <a:avLst/>
          </a:prstGeom>
          <a:noFill/>
          <a:ln>
            <a:noFill/>
          </a:ln>
        </p:spPr>
      </p:pic>
      <p:pic>
        <p:nvPicPr>
          <p:cNvPr id="780" name="Google Shape;780;p43"/>
          <p:cNvPicPr preferRelativeResize="0"/>
          <p:nvPr/>
        </p:nvPicPr>
        <p:blipFill>
          <a:blip r:embed="rId3">
            <a:alphaModFix/>
          </a:blip>
          <a:stretch>
            <a:fillRect/>
          </a:stretch>
        </p:blipFill>
        <p:spPr>
          <a:xfrm>
            <a:off x="4992654" y="3172731"/>
            <a:ext cx="305161" cy="307075"/>
          </a:xfrm>
          <a:prstGeom prst="rect">
            <a:avLst/>
          </a:prstGeom>
          <a:noFill/>
          <a:ln>
            <a:noFill/>
          </a:ln>
        </p:spPr>
      </p:pic>
      <p:pic>
        <p:nvPicPr>
          <p:cNvPr id="781" name="Google Shape;781;p43"/>
          <p:cNvPicPr preferRelativeResize="0"/>
          <p:nvPr/>
        </p:nvPicPr>
        <p:blipFill>
          <a:blip r:embed="rId3">
            <a:alphaModFix/>
          </a:blip>
          <a:stretch>
            <a:fillRect/>
          </a:stretch>
        </p:blipFill>
        <p:spPr>
          <a:xfrm>
            <a:off x="5328265" y="3172731"/>
            <a:ext cx="305161" cy="307075"/>
          </a:xfrm>
          <a:prstGeom prst="rect">
            <a:avLst/>
          </a:prstGeom>
          <a:noFill/>
          <a:ln>
            <a:noFill/>
          </a:ln>
        </p:spPr>
      </p:pic>
      <p:pic>
        <p:nvPicPr>
          <p:cNvPr id="782" name="Google Shape;782;p43"/>
          <p:cNvPicPr preferRelativeResize="0"/>
          <p:nvPr/>
        </p:nvPicPr>
        <p:blipFill>
          <a:blip r:embed="rId3">
            <a:alphaModFix/>
          </a:blip>
          <a:stretch>
            <a:fillRect/>
          </a:stretch>
        </p:blipFill>
        <p:spPr>
          <a:xfrm>
            <a:off x="5663876" y="3172731"/>
            <a:ext cx="305161" cy="307075"/>
          </a:xfrm>
          <a:prstGeom prst="rect">
            <a:avLst/>
          </a:prstGeom>
          <a:noFill/>
          <a:ln>
            <a:noFill/>
          </a:ln>
        </p:spPr>
      </p:pic>
      <p:pic>
        <p:nvPicPr>
          <p:cNvPr id="783" name="Google Shape;783;p43"/>
          <p:cNvPicPr preferRelativeResize="0"/>
          <p:nvPr/>
        </p:nvPicPr>
        <p:blipFill>
          <a:blip r:embed="rId3">
            <a:alphaModFix/>
          </a:blip>
          <a:stretch>
            <a:fillRect/>
          </a:stretch>
        </p:blipFill>
        <p:spPr>
          <a:xfrm>
            <a:off x="5999487" y="3172731"/>
            <a:ext cx="305161" cy="307075"/>
          </a:xfrm>
          <a:prstGeom prst="rect">
            <a:avLst/>
          </a:prstGeom>
          <a:noFill/>
          <a:ln>
            <a:noFill/>
          </a:ln>
        </p:spPr>
      </p:pic>
      <p:pic>
        <p:nvPicPr>
          <p:cNvPr id="784" name="Google Shape;784;p43"/>
          <p:cNvPicPr preferRelativeResize="0"/>
          <p:nvPr/>
        </p:nvPicPr>
        <p:blipFill>
          <a:blip r:embed="rId3">
            <a:alphaModFix/>
          </a:blip>
          <a:stretch>
            <a:fillRect/>
          </a:stretch>
        </p:blipFill>
        <p:spPr>
          <a:xfrm>
            <a:off x="6371088" y="3172731"/>
            <a:ext cx="305161" cy="307075"/>
          </a:xfrm>
          <a:prstGeom prst="rect">
            <a:avLst/>
          </a:prstGeom>
          <a:noFill/>
          <a:ln>
            <a:noFill/>
          </a:ln>
        </p:spPr>
      </p:pic>
      <p:pic>
        <p:nvPicPr>
          <p:cNvPr id="785" name="Google Shape;785;p43"/>
          <p:cNvPicPr preferRelativeResize="0"/>
          <p:nvPr/>
        </p:nvPicPr>
        <p:blipFill>
          <a:blip r:embed="rId3">
            <a:alphaModFix/>
          </a:blip>
          <a:stretch>
            <a:fillRect/>
          </a:stretch>
        </p:blipFill>
        <p:spPr>
          <a:xfrm>
            <a:off x="3985821" y="3172731"/>
            <a:ext cx="305161" cy="307075"/>
          </a:xfrm>
          <a:prstGeom prst="rect">
            <a:avLst/>
          </a:prstGeom>
          <a:noFill/>
          <a:ln>
            <a:noFill/>
          </a:ln>
        </p:spPr>
      </p:pic>
      <p:pic>
        <p:nvPicPr>
          <p:cNvPr id="786" name="Google Shape;786;p43"/>
          <p:cNvPicPr preferRelativeResize="0"/>
          <p:nvPr/>
        </p:nvPicPr>
        <p:blipFill>
          <a:blip r:embed="rId3">
            <a:alphaModFix/>
          </a:blip>
          <a:stretch>
            <a:fillRect/>
          </a:stretch>
        </p:blipFill>
        <p:spPr>
          <a:xfrm>
            <a:off x="6742681" y="3172731"/>
            <a:ext cx="305161" cy="307075"/>
          </a:xfrm>
          <a:prstGeom prst="rect">
            <a:avLst/>
          </a:prstGeom>
          <a:noFill/>
          <a:ln>
            <a:noFill/>
          </a:ln>
        </p:spPr>
      </p:pic>
      <p:pic>
        <p:nvPicPr>
          <p:cNvPr id="787" name="Google Shape;787;p43"/>
          <p:cNvPicPr preferRelativeResize="0"/>
          <p:nvPr/>
        </p:nvPicPr>
        <p:blipFill>
          <a:blip r:embed="rId3">
            <a:alphaModFix/>
          </a:blip>
          <a:stretch>
            <a:fillRect/>
          </a:stretch>
        </p:blipFill>
        <p:spPr>
          <a:xfrm>
            <a:off x="7078292" y="3172731"/>
            <a:ext cx="305161" cy="307075"/>
          </a:xfrm>
          <a:prstGeom prst="rect">
            <a:avLst/>
          </a:prstGeom>
          <a:noFill/>
          <a:ln>
            <a:noFill/>
          </a:ln>
        </p:spPr>
      </p:pic>
      <p:pic>
        <p:nvPicPr>
          <p:cNvPr id="788" name="Google Shape;788;p43"/>
          <p:cNvPicPr preferRelativeResize="0"/>
          <p:nvPr/>
        </p:nvPicPr>
        <p:blipFill>
          <a:blip r:embed="rId3">
            <a:alphaModFix/>
          </a:blip>
          <a:stretch>
            <a:fillRect/>
          </a:stretch>
        </p:blipFill>
        <p:spPr>
          <a:xfrm>
            <a:off x="7413901" y="3172731"/>
            <a:ext cx="305161" cy="307075"/>
          </a:xfrm>
          <a:prstGeom prst="rect">
            <a:avLst/>
          </a:prstGeom>
          <a:noFill/>
          <a:ln>
            <a:noFill/>
          </a:ln>
        </p:spPr>
      </p:pic>
      <p:pic>
        <p:nvPicPr>
          <p:cNvPr id="789" name="Google Shape;789;p43"/>
          <p:cNvPicPr preferRelativeResize="0"/>
          <p:nvPr/>
        </p:nvPicPr>
        <p:blipFill>
          <a:blip r:embed="rId3">
            <a:alphaModFix/>
          </a:blip>
          <a:stretch>
            <a:fillRect/>
          </a:stretch>
        </p:blipFill>
        <p:spPr>
          <a:xfrm>
            <a:off x="7749512" y="3172731"/>
            <a:ext cx="305161" cy="307075"/>
          </a:xfrm>
          <a:prstGeom prst="rect">
            <a:avLst/>
          </a:prstGeom>
          <a:noFill/>
          <a:ln>
            <a:noFill/>
          </a:ln>
        </p:spPr>
      </p:pic>
      <p:pic>
        <p:nvPicPr>
          <p:cNvPr id="790" name="Google Shape;790;p43"/>
          <p:cNvPicPr preferRelativeResize="0"/>
          <p:nvPr/>
        </p:nvPicPr>
        <p:blipFill>
          <a:blip r:embed="rId3">
            <a:alphaModFix/>
          </a:blip>
          <a:stretch>
            <a:fillRect/>
          </a:stretch>
        </p:blipFill>
        <p:spPr>
          <a:xfrm>
            <a:off x="8121113" y="3172731"/>
            <a:ext cx="305161" cy="307075"/>
          </a:xfrm>
          <a:prstGeom prst="rect">
            <a:avLst/>
          </a:prstGeom>
          <a:noFill/>
          <a:ln>
            <a:noFill/>
          </a:ln>
        </p:spPr>
      </p:pic>
      <p:pic>
        <p:nvPicPr>
          <p:cNvPr id="791" name="Google Shape;791;p43"/>
          <p:cNvPicPr preferRelativeResize="0"/>
          <p:nvPr/>
        </p:nvPicPr>
        <p:blipFill>
          <a:blip r:embed="rId3">
            <a:alphaModFix/>
          </a:blip>
          <a:stretch>
            <a:fillRect/>
          </a:stretch>
        </p:blipFill>
        <p:spPr>
          <a:xfrm>
            <a:off x="8492706" y="3172731"/>
            <a:ext cx="305161" cy="307075"/>
          </a:xfrm>
          <a:prstGeom prst="rect">
            <a:avLst/>
          </a:prstGeom>
          <a:noFill/>
          <a:ln>
            <a:noFill/>
          </a:ln>
        </p:spPr>
      </p:pic>
      <p:pic>
        <p:nvPicPr>
          <p:cNvPr id="792" name="Google Shape;792;p43"/>
          <p:cNvPicPr preferRelativeResize="0"/>
          <p:nvPr/>
        </p:nvPicPr>
        <p:blipFill>
          <a:blip r:embed="rId3">
            <a:alphaModFix/>
          </a:blip>
          <a:stretch>
            <a:fillRect/>
          </a:stretch>
        </p:blipFill>
        <p:spPr>
          <a:xfrm>
            <a:off x="8828317" y="3172731"/>
            <a:ext cx="305161" cy="307075"/>
          </a:xfrm>
          <a:prstGeom prst="rect">
            <a:avLst/>
          </a:prstGeom>
          <a:noFill/>
          <a:ln>
            <a:noFill/>
          </a:ln>
        </p:spPr>
      </p:pic>
      <p:cxnSp>
        <p:nvCxnSpPr>
          <p:cNvPr id="793" name="Google Shape;793;p43"/>
          <p:cNvCxnSpPr>
            <a:stCxn id="778" idx="2"/>
          </p:cNvCxnSpPr>
          <p:nvPr/>
        </p:nvCxnSpPr>
        <p:spPr>
          <a:xfrm flipH="1">
            <a:off x="3796484" y="3479806"/>
            <a:ext cx="6300" cy="307800"/>
          </a:xfrm>
          <a:prstGeom prst="straightConnector1">
            <a:avLst/>
          </a:prstGeom>
          <a:noFill/>
          <a:ln cap="flat" cmpd="sng" w="9525">
            <a:solidFill>
              <a:schemeClr val="dk2"/>
            </a:solidFill>
            <a:prstDash val="solid"/>
            <a:round/>
            <a:headEnd len="med" w="med" type="none"/>
            <a:tailEnd len="med" w="med" type="none"/>
          </a:ln>
        </p:spPr>
      </p:cxnSp>
      <p:sp>
        <p:nvSpPr>
          <p:cNvPr id="794" name="Google Shape;794;p43"/>
          <p:cNvSpPr txBox="1"/>
          <p:nvPr/>
        </p:nvSpPr>
        <p:spPr>
          <a:xfrm>
            <a:off x="3261716" y="3787600"/>
            <a:ext cx="1075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Proxima Nova"/>
                <a:ea typeface="Proxima Nova"/>
                <a:cs typeface="Proxima Nova"/>
                <a:sym typeface="Proxima Nova"/>
              </a:rPr>
              <a:t>O</a:t>
            </a:r>
            <a:r>
              <a:rPr lang="en" sz="1000">
                <a:latin typeface="Proxima Nova"/>
                <a:ea typeface="Proxima Nova"/>
                <a:cs typeface="Proxima Nova"/>
                <a:sym typeface="Proxima Nova"/>
              </a:rPr>
              <a:t> wins in 3 moves</a:t>
            </a:r>
            <a:endParaRPr sz="1000">
              <a:latin typeface="Proxima Nova"/>
              <a:ea typeface="Proxima Nova"/>
              <a:cs typeface="Proxima Nova"/>
              <a:sym typeface="Proxima Nova"/>
            </a:endParaRPr>
          </a:p>
        </p:txBody>
      </p:sp>
      <p:cxnSp>
        <p:nvCxnSpPr>
          <p:cNvPr id="795" name="Google Shape;795;p43"/>
          <p:cNvCxnSpPr>
            <a:stCxn id="782" idx="2"/>
            <a:endCxn id="796" idx="0"/>
          </p:cNvCxnSpPr>
          <p:nvPr/>
        </p:nvCxnSpPr>
        <p:spPr>
          <a:xfrm flipH="1">
            <a:off x="5808957" y="3479806"/>
            <a:ext cx="7500" cy="491400"/>
          </a:xfrm>
          <a:prstGeom prst="straightConnector1">
            <a:avLst/>
          </a:prstGeom>
          <a:noFill/>
          <a:ln cap="flat" cmpd="sng" w="9525">
            <a:solidFill>
              <a:schemeClr val="dk2"/>
            </a:solidFill>
            <a:prstDash val="solid"/>
            <a:round/>
            <a:headEnd len="med" w="med" type="none"/>
            <a:tailEnd len="med" w="med" type="none"/>
          </a:ln>
        </p:spPr>
      </p:cxnSp>
      <p:sp>
        <p:nvSpPr>
          <p:cNvPr id="796" name="Google Shape;796;p43"/>
          <p:cNvSpPr txBox="1"/>
          <p:nvPr/>
        </p:nvSpPr>
        <p:spPr>
          <a:xfrm>
            <a:off x="5271159" y="3971285"/>
            <a:ext cx="1075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Proxima Nova"/>
                <a:ea typeface="Proxima Nova"/>
                <a:cs typeface="Proxima Nova"/>
                <a:sym typeface="Proxima Nova"/>
              </a:rPr>
              <a:t>X wins in 2 moves</a:t>
            </a:r>
            <a:endParaRPr sz="1000">
              <a:latin typeface="Proxima Nova"/>
              <a:ea typeface="Proxima Nova"/>
              <a:cs typeface="Proxima Nova"/>
              <a:sym typeface="Proxima Nova"/>
            </a:endParaRPr>
          </a:p>
        </p:txBody>
      </p:sp>
      <p:cxnSp>
        <p:nvCxnSpPr>
          <p:cNvPr id="797" name="Google Shape;797;p43"/>
          <p:cNvCxnSpPr>
            <a:stCxn id="788" idx="2"/>
            <a:endCxn id="798" idx="0"/>
          </p:cNvCxnSpPr>
          <p:nvPr/>
        </p:nvCxnSpPr>
        <p:spPr>
          <a:xfrm flipH="1">
            <a:off x="7561682" y="3479806"/>
            <a:ext cx="4800" cy="430200"/>
          </a:xfrm>
          <a:prstGeom prst="straightConnector1">
            <a:avLst/>
          </a:prstGeom>
          <a:noFill/>
          <a:ln cap="flat" cmpd="sng" w="9525">
            <a:solidFill>
              <a:schemeClr val="dk2"/>
            </a:solidFill>
            <a:prstDash val="solid"/>
            <a:round/>
            <a:headEnd len="med" w="med" type="none"/>
            <a:tailEnd len="med" w="med" type="none"/>
          </a:ln>
        </p:spPr>
      </p:cxnSp>
      <p:sp>
        <p:nvSpPr>
          <p:cNvPr id="798" name="Google Shape;798;p43"/>
          <p:cNvSpPr txBox="1"/>
          <p:nvPr/>
        </p:nvSpPr>
        <p:spPr>
          <a:xfrm>
            <a:off x="7023759" y="3910053"/>
            <a:ext cx="1075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Proxima Nova"/>
                <a:ea typeface="Proxima Nova"/>
                <a:cs typeface="Proxima Nova"/>
                <a:sym typeface="Proxima Nova"/>
              </a:rPr>
              <a:t>X wins in 4 moves</a:t>
            </a:r>
            <a:endParaRPr sz="1000">
              <a:latin typeface="Proxima Nova"/>
              <a:ea typeface="Proxima Nova"/>
              <a:cs typeface="Proxima Nova"/>
              <a:sym typeface="Proxima Nova"/>
            </a:endParaRPr>
          </a:p>
        </p:txBody>
      </p:sp>
      <p:sp>
        <p:nvSpPr>
          <p:cNvPr id="799" name="Google Shape;799;p43"/>
          <p:cNvSpPr txBox="1"/>
          <p:nvPr/>
        </p:nvSpPr>
        <p:spPr>
          <a:xfrm>
            <a:off x="3650277" y="2948175"/>
            <a:ext cx="305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Proxima Nova"/>
                <a:ea typeface="Proxima Nova"/>
                <a:cs typeface="Proxima Nova"/>
                <a:sym typeface="Proxima Nova"/>
              </a:rPr>
              <a:t>0</a:t>
            </a:r>
            <a:endParaRPr b="1" sz="1000">
              <a:latin typeface="Proxima Nova"/>
              <a:ea typeface="Proxima Nova"/>
              <a:cs typeface="Proxima Nova"/>
              <a:sym typeface="Proxima Nova"/>
            </a:endParaRPr>
          </a:p>
        </p:txBody>
      </p:sp>
      <p:sp>
        <p:nvSpPr>
          <p:cNvPr id="800" name="Google Shape;800;p43"/>
          <p:cNvSpPr txBox="1"/>
          <p:nvPr/>
        </p:nvSpPr>
        <p:spPr>
          <a:xfrm>
            <a:off x="5663940" y="2948175"/>
            <a:ext cx="305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Proxima Nova"/>
                <a:ea typeface="Proxima Nova"/>
                <a:cs typeface="Proxima Nova"/>
                <a:sym typeface="Proxima Nova"/>
              </a:rPr>
              <a:t>0</a:t>
            </a:r>
            <a:endParaRPr b="1" sz="1000">
              <a:latin typeface="Proxima Nova"/>
              <a:ea typeface="Proxima Nova"/>
              <a:cs typeface="Proxima Nova"/>
              <a:sym typeface="Proxima Nova"/>
            </a:endParaRPr>
          </a:p>
        </p:txBody>
      </p:sp>
      <p:sp>
        <p:nvSpPr>
          <p:cNvPr id="801" name="Google Shape;801;p43"/>
          <p:cNvSpPr txBox="1"/>
          <p:nvPr/>
        </p:nvSpPr>
        <p:spPr>
          <a:xfrm>
            <a:off x="7416540" y="2948175"/>
            <a:ext cx="305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Proxima Nova"/>
                <a:ea typeface="Proxima Nova"/>
                <a:cs typeface="Proxima Nova"/>
                <a:sym typeface="Proxima Nova"/>
              </a:rPr>
              <a:t>0</a:t>
            </a:r>
            <a:endParaRPr b="1" sz="1000">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4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Search Depth</a:t>
            </a:r>
            <a:endParaRPr/>
          </a:p>
        </p:txBody>
      </p:sp>
      <p:sp>
        <p:nvSpPr>
          <p:cNvPr id="807" name="Google Shape;807;p44"/>
          <p:cNvSpPr txBox="1"/>
          <p:nvPr>
            <p:ph idx="1" type="body"/>
          </p:nvPr>
        </p:nvSpPr>
        <p:spPr>
          <a:xfrm>
            <a:off x="436350" y="1417650"/>
            <a:ext cx="8271300" cy="1259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500">
                <a:solidFill>
                  <a:srgbClr val="000000"/>
                </a:solidFill>
              </a:rPr>
              <a:t>We can add </a:t>
            </a:r>
            <a:r>
              <a:rPr lang="en" sz="2500">
                <a:solidFill>
                  <a:srgbClr val="000000"/>
                </a:solidFill>
                <a:latin typeface="Consolas"/>
                <a:ea typeface="Consolas"/>
                <a:cs typeface="Consolas"/>
                <a:sym typeface="Consolas"/>
              </a:rPr>
              <a:t>depth</a:t>
            </a:r>
            <a:r>
              <a:rPr lang="en" sz="2500">
                <a:solidFill>
                  <a:srgbClr val="000000"/>
                </a:solidFill>
              </a:rPr>
              <a:t> as a parameter to our minimax function to reduce how many moves it sees in advance.</a:t>
            </a:r>
            <a:endParaRPr sz="25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Evaluation</a:t>
            </a:r>
            <a:endParaRPr/>
          </a:p>
        </p:txBody>
      </p:sp>
      <p:sp>
        <p:nvSpPr>
          <p:cNvPr id="135" name="Google Shape;135;p27"/>
          <p:cNvSpPr/>
          <p:nvPr/>
        </p:nvSpPr>
        <p:spPr>
          <a:xfrm>
            <a:off x="539450" y="1678500"/>
            <a:ext cx="3134100" cy="3003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Consolas"/>
                <a:ea typeface="Consolas"/>
                <a:cs typeface="Consolas"/>
                <a:sym typeface="Consolas"/>
              </a:rPr>
              <a:t>def minimax(player):</a:t>
            </a:r>
            <a:endParaRPr b="1"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b="1" sz="1100">
              <a:solidFill>
                <a:schemeClr val="dk1"/>
              </a:solidFill>
              <a:latin typeface="Consolas"/>
              <a:ea typeface="Consolas"/>
              <a:cs typeface="Consolas"/>
              <a:sym typeface="Consolas"/>
            </a:endParaRPr>
          </a:p>
          <a:p>
            <a:pPr indent="0" lvl="0" marL="0" rtl="0" algn="l">
              <a:spcBef>
                <a:spcPts val="0"/>
              </a:spcBef>
              <a:spcAft>
                <a:spcPts val="0"/>
              </a:spcAft>
              <a:buNone/>
            </a:pPr>
            <a:r>
              <a:rPr b="1" lang="en" sz="1100">
                <a:solidFill>
                  <a:schemeClr val="dk1"/>
                </a:solidFill>
                <a:latin typeface="Consolas"/>
                <a:ea typeface="Consolas"/>
                <a:cs typeface="Consolas"/>
                <a:sym typeface="Consolas"/>
              </a:rPr>
              <a:t>if there is a winner:</a:t>
            </a:r>
            <a:endParaRPr b="1" sz="1100">
              <a:solidFill>
                <a:schemeClr val="dk1"/>
              </a:solidFill>
              <a:latin typeface="Consolas"/>
              <a:ea typeface="Consolas"/>
              <a:cs typeface="Consolas"/>
              <a:sym typeface="Consolas"/>
            </a:endParaRPr>
          </a:p>
          <a:p>
            <a:pPr indent="0" lvl="0" marL="0" rtl="0" algn="l">
              <a:spcBef>
                <a:spcPts val="0"/>
              </a:spcBef>
              <a:spcAft>
                <a:spcPts val="0"/>
              </a:spcAft>
              <a:buNone/>
            </a:pPr>
            <a:r>
              <a:rPr b="1" lang="en" sz="1100">
                <a:solidFill>
                  <a:schemeClr val="dk1"/>
                </a:solidFill>
                <a:latin typeface="Consolas"/>
                <a:ea typeface="Consolas"/>
                <a:cs typeface="Consolas"/>
                <a:sym typeface="Consolas"/>
              </a:rPr>
              <a:t>	return score</a:t>
            </a:r>
            <a:endParaRPr b="1"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b="1" sz="1100">
              <a:solidFill>
                <a:schemeClr val="dk1"/>
              </a:solidFill>
              <a:latin typeface="Consolas"/>
              <a:ea typeface="Consolas"/>
              <a:cs typeface="Consolas"/>
              <a:sym typeface="Consolas"/>
            </a:endParaRPr>
          </a:p>
          <a:p>
            <a:pPr indent="0" lvl="0" marL="0" rtl="0" algn="l">
              <a:spcBef>
                <a:spcPts val="0"/>
              </a:spcBef>
              <a:spcAft>
                <a:spcPts val="0"/>
              </a:spcAft>
              <a:buNone/>
            </a:pPr>
            <a:r>
              <a:rPr b="1" lang="en" sz="1100">
                <a:solidFill>
                  <a:schemeClr val="dk1"/>
                </a:solidFill>
                <a:latin typeface="Consolas"/>
                <a:ea typeface="Consolas"/>
                <a:cs typeface="Consolas"/>
                <a:sym typeface="Consolas"/>
              </a:rPr>
              <a:t>if player == "O":</a:t>
            </a:r>
            <a:endParaRPr b="1" sz="1100">
              <a:solidFill>
                <a:schemeClr val="dk1"/>
              </a:solidFill>
              <a:latin typeface="Consolas"/>
              <a:ea typeface="Consolas"/>
              <a:cs typeface="Consolas"/>
              <a:sym typeface="Consolas"/>
            </a:endParaRPr>
          </a:p>
          <a:p>
            <a:pPr indent="0" lvl="0" marL="0" rtl="0" algn="l">
              <a:spcBef>
                <a:spcPts val="0"/>
              </a:spcBef>
              <a:spcAft>
                <a:spcPts val="0"/>
              </a:spcAft>
              <a:buNone/>
            </a:pPr>
            <a:r>
              <a:rPr b="1" lang="en" sz="1100">
                <a:solidFill>
                  <a:schemeClr val="dk1"/>
                </a:solidFill>
                <a:highlight>
                  <a:srgbClr val="FFD966"/>
                </a:highlight>
                <a:latin typeface="Consolas"/>
                <a:ea typeface="Consolas"/>
                <a:cs typeface="Consolas"/>
                <a:sym typeface="Consolas"/>
              </a:rPr>
              <a:t>	</a:t>
            </a:r>
            <a:r>
              <a:rPr b="1" lang="en" sz="1100">
                <a:solidFill>
                  <a:schemeClr val="dk1"/>
                </a:solidFill>
                <a:latin typeface="Consolas"/>
                <a:ea typeface="Consolas"/>
                <a:cs typeface="Consolas"/>
                <a:sym typeface="Consolas"/>
              </a:rPr>
              <a:t>best</a:t>
            </a:r>
            <a:r>
              <a:rPr b="1" lang="en" sz="1100">
                <a:solidFill>
                  <a:schemeClr val="dk1"/>
                </a:solidFill>
                <a:latin typeface="Consolas"/>
                <a:ea typeface="Consolas"/>
                <a:cs typeface="Consolas"/>
                <a:sym typeface="Consolas"/>
              </a:rPr>
              <a:t> = -10000</a:t>
            </a:r>
            <a:endParaRPr b="1" sz="1100">
              <a:solidFill>
                <a:schemeClr val="dk1"/>
              </a:solidFill>
              <a:latin typeface="Consolas"/>
              <a:ea typeface="Consolas"/>
              <a:cs typeface="Consolas"/>
              <a:sym typeface="Consolas"/>
            </a:endParaRPr>
          </a:p>
          <a:p>
            <a:pPr indent="0" lvl="0" marL="0" rtl="0" algn="l">
              <a:spcBef>
                <a:spcPts val="0"/>
              </a:spcBef>
              <a:spcAft>
                <a:spcPts val="0"/>
              </a:spcAft>
              <a:buNone/>
            </a:pPr>
            <a:r>
              <a:rPr b="1" lang="en" sz="1100">
                <a:solidFill>
                  <a:schemeClr val="dk1"/>
                </a:solidFill>
                <a:latin typeface="Consolas"/>
                <a:ea typeface="Consolas"/>
                <a:cs typeface="Consolas"/>
                <a:sym typeface="Consolas"/>
              </a:rPr>
              <a:t>	for every available space:</a:t>
            </a:r>
            <a:endParaRPr b="1" sz="1100">
              <a:solidFill>
                <a:schemeClr val="dk1"/>
              </a:solidFill>
              <a:latin typeface="Consolas"/>
              <a:ea typeface="Consolas"/>
              <a:cs typeface="Consolas"/>
              <a:sym typeface="Consolas"/>
            </a:endParaRPr>
          </a:p>
          <a:p>
            <a:pPr indent="457200" lvl="0" marL="457200" rtl="0" algn="l">
              <a:spcBef>
                <a:spcPts val="0"/>
              </a:spcBef>
              <a:spcAft>
                <a:spcPts val="0"/>
              </a:spcAft>
              <a:buNone/>
            </a:pPr>
            <a:r>
              <a:rPr b="1" lang="en" sz="1100">
                <a:solidFill>
                  <a:schemeClr val="dk1"/>
                </a:solidFill>
                <a:latin typeface="Consolas"/>
                <a:ea typeface="Consolas"/>
                <a:cs typeface="Consolas"/>
                <a:sym typeface="Consolas"/>
              </a:rPr>
              <a:t>place_player("0")</a:t>
            </a:r>
            <a:endParaRPr b="1" sz="1100">
              <a:solidFill>
                <a:schemeClr val="dk1"/>
              </a:solidFill>
              <a:latin typeface="Consolas"/>
              <a:ea typeface="Consolas"/>
              <a:cs typeface="Consolas"/>
              <a:sym typeface="Consolas"/>
            </a:endParaRPr>
          </a:p>
          <a:p>
            <a:pPr indent="0" lvl="0" marL="0" rtl="0" algn="l">
              <a:spcBef>
                <a:spcPts val="0"/>
              </a:spcBef>
              <a:spcAft>
                <a:spcPts val="0"/>
              </a:spcAft>
              <a:buNone/>
            </a:pPr>
            <a:r>
              <a:rPr b="1" lang="en" sz="1100">
                <a:solidFill>
                  <a:schemeClr val="dk1"/>
                </a:solidFill>
                <a:highlight>
                  <a:srgbClr val="FFD966"/>
                </a:highlight>
                <a:latin typeface="Consolas"/>
                <a:ea typeface="Consolas"/>
                <a:cs typeface="Consolas"/>
                <a:sym typeface="Consolas"/>
              </a:rPr>
              <a:t>		</a:t>
            </a:r>
            <a:r>
              <a:rPr b="1" lang="en" sz="1100">
                <a:solidFill>
                  <a:schemeClr val="dk1"/>
                </a:solidFill>
                <a:latin typeface="Consolas"/>
                <a:ea typeface="Consolas"/>
                <a:cs typeface="Consolas"/>
                <a:sym typeface="Consolas"/>
              </a:rPr>
              <a:t>max(best, minimax("X"))</a:t>
            </a:r>
            <a:endParaRPr b="1" sz="1100">
              <a:solidFill>
                <a:schemeClr val="dk1"/>
              </a:solidFill>
              <a:latin typeface="Consolas"/>
              <a:ea typeface="Consolas"/>
              <a:cs typeface="Consolas"/>
              <a:sym typeface="Consolas"/>
            </a:endParaRPr>
          </a:p>
          <a:p>
            <a:pPr indent="0" lvl="0" marL="0" rtl="0" algn="l">
              <a:spcBef>
                <a:spcPts val="0"/>
              </a:spcBef>
              <a:spcAft>
                <a:spcPts val="0"/>
              </a:spcAft>
              <a:buNone/>
            </a:pPr>
            <a:r>
              <a:rPr b="1" lang="en" sz="1100">
                <a:solidFill>
                  <a:schemeClr val="dk1"/>
                </a:solidFill>
                <a:latin typeface="Consolas"/>
                <a:ea typeface="Consolas"/>
                <a:cs typeface="Consolas"/>
                <a:sym typeface="Consolas"/>
              </a:rPr>
              <a:t>	return best</a:t>
            </a:r>
            <a:endParaRPr b="1" sz="1100">
              <a:solidFill>
                <a:schemeClr val="dk1"/>
              </a:solidFill>
              <a:latin typeface="Consolas"/>
              <a:ea typeface="Consolas"/>
              <a:cs typeface="Consolas"/>
              <a:sym typeface="Consolas"/>
            </a:endParaRPr>
          </a:p>
          <a:p>
            <a:pPr indent="0" lvl="0" marL="0" rtl="0" algn="l">
              <a:spcBef>
                <a:spcPts val="0"/>
              </a:spcBef>
              <a:spcAft>
                <a:spcPts val="0"/>
              </a:spcAft>
              <a:buNone/>
            </a:pPr>
            <a:r>
              <a:rPr b="1" lang="en" sz="1100">
                <a:solidFill>
                  <a:schemeClr val="dk1"/>
                </a:solidFill>
                <a:latin typeface="Consolas"/>
                <a:ea typeface="Consolas"/>
                <a:cs typeface="Consolas"/>
                <a:sym typeface="Consolas"/>
              </a:rPr>
              <a:t>if player == "X":</a:t>
            </a:r>
            <a:endParaRPr b="1" sz="1100">
              <a:solidFill>
                <a:schemeClr val="dk1"/>
              </a:solidFill>
              <a:latin typeface="Consolas"/>
              <a:ea typeface="Consolas"/>
              <a:cs typeface="Consolas"/>
              <a:sym typeface="Consolas"/>
            </a:endParaRPr>
          </a:p>
          <a:p>
            <a:pPr indent="0" lvl="0" marL="0" rtl="0" algn="l">
              <a:spcBef>
                <a:spcPts val="0"/>
              </a:spcBef>
              <a:spcAft>
                <a:spcPts val="0"/>
              </a:spcAft>
              <a:buNone/>
            </a:pPr>
            <a:r>
              <a:rPr b="1" lang="en" sz="1100">
                <a:solidFill>
                  <a:schemeClr val="dk1"/>
                </a:solidFill>
                <a:latin typeface="Consolas"/>
                <a:ea typeface="Consolas"/>
                <a:cs typeface="Consolas"/>
                <a:sym typeface="Consolas"/>
              </a:rPr>
              <a:t>	worst = 10000</a:t>
            </a:r>
            <a:endParaRPr b="1" sz="1100">
              <a:solidFill>
                <a:schemeClr val="dk1"/>
              </a:solidFill>
              <a:latin typeface="Consolas"/>
              <a:ea typeface="Consolas"/>
              <a:cs typeface="Consolas"/>
              <a:sym typeface="Consolas"/>
            </a:endParaRPr>
          </a:p>
          <a:p>
            <a:pPr indent="0" lvl="0" marL="0" rtl="0" algn="l">
              <a:spcBef>
                <a:spcPts val="0"/>
              </a:spcBef>
              <a:spcAft>
                <a:spcPts val="0"/>
              </a:spcAft>
              <a:buNone/>
            </a:pPr>
            <a:r>
              <a:rPr b="1" lang="en" sz="1100">
                <a:solidFill>
                  <a:schemeClr val="dk1"/>
                </a:solidFill>
                <a:latin typeface="Consolas"/>
                <a:ea typeface="Consolas"/>
                <a:cs typeface="Consolas"/>
                <a:sym typeface="Consolas"/>
              </a:rPr>
              <a:t>	for every available space:			place_player("X")</a:t>
            </a:r>
            <a:endParaRPr b="1" sz="1100">
              <a:solidFill>
                <a:schemeClr val="dk1"/>
              </a:solidFill>
              <a:latin typeface="Consolas"/>
              <a:ea typeface="Consolas"/>
              <a:cs typeface="Consolas"/>
              <a:sym typeface="Consolas"/>
            </a:endParaRPr>
          </a:p>
          <a:p>
            <a:pPr indent="0" lvl="0" marL="0" rtl="0" algn="l">
              <a:spcBef>
                <a:spcPts val="0"/>
              </a:spcBef>
              <a:spcAft>
                <a:spcPts val="0"/>
              </a:spcAft>
              <a:buNone/>
            </a:pPr>
            <a:r>
              <a:rPr b="1" lang="en" sz="1100">
                <a:solidFill>
                  <a:schemeClr val="dk1"/>
                </a:solidFill>
                <a:latin typeface="Consolas"/>
                <a:ea typeface="Consolas"/>
                <a:cs typeface="Consolas"/>
                <a:sym typeface="Consolas"/>
              </a:rPr>
              <a:t>		min(worst, minimax("O"))</a:t>
            </a:r>
            <a:endParaRPr b="1" sz="1100">
              <a:solidFill>
                <a:schemeClr val="dk1"/>
              </a:solidFill>
              <a:latin typeface="Consolas"/>
              <a:ea typeface="Consolas"/>
              <a:cs typeface="Consolas"/>
              <a:sym typeface="Consolas"/>
            </a:endParaRPr>
          </a:p>
          <a:p>
            <a:pPr indent="457200" lvl="0" marL="0" rtl="0" algn="l">
              <a:spcBef>
                <a:spcPts val="0"/>
              </a:spcBef>
              <a:spcAft>
                <a:spcPts val="0"/>
              </a:spcAft>
              <a:buNone/>
            </a:pPr>
            <a:r>
              <a:rPr b="1" lang="en" sz="1100">
                <a:solidFill>
                  <a:schemeClr val="dk1"/>
                </a:solidFill>
                <a:latin typeface="Consolas"/>
                <a:ea typeface="Consolas"/>
                <a:cs typeface="Consolas"/>
                <a:sym typeface="Consolas"/>
              </a:rPr>
              <a:t>return worst</a:t>
            </a:r>
            <a:endParaRPr b="1"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sz="1100">
              <a:latin typeface="Consolas"/>
              <a:ea typeface="Consolas"/>
              <a:cs typeface="Consolas"/>
              <a:sym typeface="Consolas"/>
            </a:endParaRPr>
          </a:p>
        </p:txBody>
      </p:sp>
      <p:sp>
        <p:nvSpPr>
          <p:cNvPr id="136" name="Google Shape;136;p27"/>
          <p:cNvSpPr txBox="1"/>
          <p:nvPr/>
        </p:nvSpPr>
        <p:spPr>
          <a:xfrm>
            <a:off x="1943550" y="2719000"/>
            <a:ext cx="1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37" name="Google Shape;137;p27"/>
          <p:cNvSpPr/>
          <p:nvPr/>
        </p:nvSpPr>
        <p:spPr>
          <a:xfrm>
            <a:off x="4127804" y="1998254"/>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CC0000"/>
                </a:solidFill>
              </a:rPr>
              <a:t>O</a:t>
            </a:r>
            <a:endParaRPr sz="3600">
              <a:solidFill>
                <a:srgbClr val="38761D"/>
              </a:solidFill>
            </a:endParaRPr>
          </a:p>
        </p:txBody>
      </p:sp>
      <p:sp>
        <p:nvSpPr>
          <p:cNvPr id="138" name="Google Shape;138;p27"/>
          <p:cNvSpPr/>
          <p:nvPr/>
        </p:nvSpPr>
        <p:spPr>
          <a:xfrm>
            <a:off x="4127804" y="2772391"/>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9" name="Google Shape;139;p27"/>
          <p:cNvSpPr/>
          <p:nvPr/>
        </p:nvSpPr>
        <p:spPr>
          <a:xfrm>
            <a:off x="5042565" y="1998254"/>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140" name="Google Shape;140;p27"/>
          <p:cNvSpPr/>
          <p:nvPr/>
        </p:nvSpPr>
        <p:spPr>
          <a:xfrm>
            <a:off x="5042565" y="2772391"/>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CC0000"/>
                </a:solidFill>
              </a:rPr>
              <a:t>O</a:t>
            </a:r>
            <a:endParaRPr>
              <a:solidFill>
                <a:schemeClr val="dk1"/>
              </a:solidFill>
            </a:endParaRPr>
          </a:p>
        </p:txBody>
      </p:sp>
      <p:sp>
        <p:nvSpPr>
          <p:cNvPr id="141" name="Google Shape;141;p27"/>
          <p:cNvSpPr/>
          <p:nvPr/>
        </p:nvSpPr>
        <p:spPr>
          <a:xfrm>
            <a:off x="5957326" y="1998254"/>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CC0000"/>
                </a:solidFill>
              </a:rPr>
              <a:t>O</a:t>
            </a:r>
            <a:endParaRPr sz="3300">
              <a:solidFill>
                <a:srgbClr val="38761D"/>
              </a:solidFill>
            </a:endParaRPr>
          </a:p>
        </p:txBody>
      </p:sp>
      <p:sp>
        <p:nvSpPr>
          <p:cNvPr id="142" name="Google Shape;142;p27"/>
          <p:cNvSpPr/>
          <p:nvPr/>
        </p:nvSpPr>
        <p:spPr>
          <a:xfrm>
            <a:off x="5957326" y="2772391"/>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38761D"/>
                </a:solidFill>
              </a:rPr>
              <a:t>X</a:t>
            </a:r>
            <a:endParaRPr/>
          </a:p>
        </p:txBody>
      </p:sp>
      <p:sp>
        <p:nvSpPr>
          <p:cNvPr id="143" name="Google Shape;143;p27"/>
          <p:cNvSpPr/>
          <p:nvPr/>
        </p:nvSpPr>
        <p:spPr>
          <a:xfrm>
            <a:off x="5042565" y="3540163"/>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144" name="Google Shape;144;p27"/>
          <p:cNvSpPr/>
          <p:nvPr/>
        </p:nvSpPr>
        <p:spPr>
          <a:xfrm>
            <a:off x="5957326" y="3540163"/>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45" name="Google Shape;145;p27"/>
          <p:cNvSpPr txBox="1"/>
          <p:nvPr/>
        </p:nvSpPr>
        <p:spPr>
          <a:xfrm>
            <a:off x="4306034" y="1348504"/>
            <a:ext cx="2045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CC0000"/>
                </a:solidFill>
              </a:rPr>
              <a:t>O's </a:t>
            </a:r>
            <a:r>
              <a:rPr lang="en" sz="2100">
                <a:latin typeface="Proxima Nova"/>
                <a:ea typeface="Proxima Nova"/>
                <a:cs typeface="Proxima Nova"/>
                <a:sym typeface="Proxima Nova"/>
              </a:rPr>
              <a:t>Turn</a:t>
            </a:r>
            <a:endParaRPr sz="200">
              <a:latin typeface="Proxima Nova"/>
              <a:ea typeface="Proxima Nova"/>
              <a:cs typeface="Proxima Nova"/>
              <a:sym typeface="Proxima Nova"/>
            </a:endParaRPr>
          </a:p>
        </p:txBody>
      </p:sp>
      <p:sp>
        <p:nvSpPr>
          <p:cNvPr id="146" name="Google Shape;146;p27"/>
          <p:cNvSpPr/>
          <p:nvPr/>
        </p:nvSpPr>
        <p:spPr>
          <a:xfrm>
            <a:off x="4127804" y="3540163"/>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sz="1200"/>
          </a:p>
        </p:txBody>
      </p:sp>
      <p:sp>
        <p:nvSpPr>
          <p:cNvPr id="147" name="Google Shape;147;p27"/>
          <p:cNvSpPr txBox="1"/>
          <p:nvPr/>
        </p:nvSpPr>
        <p:spPr>
          <a:xfrm>
            <a:off x="4555734" y="4367104"/>
            <a:ext cx="2045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Consolas"/>
                <a:ea typeface="Consolas"/>
                <a:cs typeface="Consolas"/>
                <a:sym typeface="Consolas"/>
              </a:rPr>
              <a:t>minimax("O")</a:t>
            </a:r>
            <a:endParaRPr sz="100">
              <a:latin typeface="Consolas"/>
              <a:ea typeface="Consolas"/>
              <a:cs typeface="Consolas"/>
              <a:sym typeface="Consolas"/>
            </a:endParaRPr>
          </a:p>
        </p:txBody>
      </p:sp>
      <p:sp>
        <p:nvSpPr>
          <p:cNvPr id="148" name="Google Shape;148;p27"/>
          <p:cNvSpPr txBox="1"/>
          <p:nvPr/>
        </p:nvSpPr>
        <p:spPr>
          <a:xfrm>
            <a:off x="7145900" y="2525200"/>
            <a:ext cx="17373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"There is an available move on this board that will yield player O a score of + 10."</a:t>
            </a:r>
            <a:endParaRPr>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4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Search Depth</a:t>
            </a:r>
            <a:endParaRPr/>
          </a:p>
        </p:txBody>
      </p:sp>
      <p:sp>
        <p:nvSpPr>
          <p:cNvPr id="813" name="Google Shape;813;p45"/>
          <p:cNvSpPr txBox="1"/>
          <p:nvPr>
            <p:ph idx="1" type="body"/>
          </p:nvPr>
        </p:nvSpPr>
        <p:spPr>
          <a:xfrm>
            <a:off x="436350" y="1417650"/>
            <a:ext cx="8271300" cy="1259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500">
                <a:solidFill>
                  <a:srgbClr val="000000"/>
                </a:solidFill>
              </a:rPr>
              <a:t>We can add </a:t>
            </a:r>
            <a:r>
              <a:rPr lang="en" sz="2500">
                <a:solidFill>
                  <a:srgbClr val="000000"/>
                </a:solidFill>
                <a:latin typeface="Consolas"/>
                <a:ea typeface="Consolas"/>
                <a:cs typeface="Consolas"/>
                <a:sym typeface="Consolas"/>
              </a:rPr>
              <a:t>depth</a:t>
            </a:r>
            <a:r>
              <a:rPr lang="en" sz="2500">
                <a:solidFill>
                  <a:srgbClr val="000000"/>
                </a:solidFill>
              </a:rPr>
              <a:t> as a parameter to our minimax function to reduce how many moves it sees in advance.</a:t>
            </a:r>
            <a:endParaRPr sz="2500">
              <a:solidFill>
                <a:srgbClr val="000000"/>
              </a:solidFill>
            </a:endParaRPr>
          </a:p>
        </p:txBody>
      </p:sp>
      <p:sp>
        <p:nvSpPr>
          <p:cNvPr id="814" name="Google Shape;814;p45"/>
          <p:cNvSpPr txBox="1"/>
          <p:nvPr/>
        </p:nvSpPr>
        <p:spPr>
          <a:xfrm>
            <a:off x="1005975" y="2860425"/>
            <a:ext cx="663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nsolas"/>
                <a:ea typeface="Consolas"/>
                <a:cs typeface="Consolas"/>
                <a:sym typeface="Consolas"/>
              </a:rPr>
              <a:t>def minimax(player, </a:t>
            </a:r>
            <a:r>
              <a:rPr b="1" lang="en">
                <a:highlight>
                  <a:srgbClr val="FFD966"/>
                </a:highlight>
                <a:latin typeface="Consolas"/>
                <a:ea typeface="Consolas"/>
                <a:cs typeface="Consolas"/>
                <a:sym typeface="Consolas"/>
              </a:rPr>
              <a:t>depth</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Proxima Nova"/>
                <a:ea typeface="Proxima Nova"/>
                <a:cs typeface="Proxima Nova"/>
                <a:sym typeface="Proxima Nova"/>
              </a:rPr>
              <a:t>	</a:t>
            </a:r>
            <a:endParaRPr>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4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Search Depth</a:t>
            </a:r>
            <a:endParaRPr/>
          </a:p>
        </p:txBody>
      </p:sp>
      <p:sp>
        <p:nvSpPr>
          <p:cNvPr id="820" name="Google Shape;820;p46"/>
          <p:cNvSpPr txBox="1"/>
          <p:nvPr>
            <p:ph idx="1" type="body"/>
          </p:nvPr>
        </p:nvSpPr>
        <p:spPr>
          <a:xfrm>
            <a:off x="436350" y="1417650"/>
            <a:ext cx="8271300" cy="1259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500">
                <a:solidFill>
                  <a:srgbClr val="000000"/>
                </a:solidFill>
              </a:rPr>
              <a:t>We can add </a:t>
            </a:r>
            <a:r>
              <a:rPr lang="en" sz="2500">
                <a:solidFill>
                  <a:srgbClr val="000000"/>
                </a:solidFill>
                <a:latin typeface="Consolas"/>
                <a:ea typeface="Consolas"/>
                <a:cs typeface="Consolas"/>
                <a:sym typeface="Consolas"/>
              </a:rPr>
              <a:t>depth</a:t>
            </a:r>
            <a:r>
              <a:rPr lang="en" sz="2500">
                <a:solidFill>
                  <a:srgbClr val="000000"/>
                </a:solidFill>
              </a:rPr>
              <a:t> as a parameter to our minimax function to reduce how many moves it sees in advance.</a:t>
            </a:r>
            <a:endParaRPr sz="2500">
              <a:solidFill>
                <a:srgbClr val="000000"/>
              </a:solidFill>
            </a:endParaRPr>
          </a:p>
        </p:txBody>
      </p:sp>
      <p:sp>
        <p:nvSpPr>
          <p:cNvPr id="821" name="Google Shape;821;p46"/>
          <p:cNvSpPr txBox="1"/>
          <p:nvPr/>
        </p:nvSpPr>
        <p:spPr>
          <a:xfrm>
            <a:off x="1005975" y="2860425"/>
            <a:ext cx="663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nsolas"/>
                <a:ea typeface="Consolas"/>
                <a:cs typeface="Consolas"/>
                <a:sym typeface="Consolas"/>
              </a:rPr>
              <a:t>def minimax(player, </a:t>
            </a:r>
            <a:r>
              <a:rPr b="1" lang="en">
                <a:highlight>
                  <a:srgbClr val="FFD966"/>
                </a:highlight>
                <a:latin typeface="Consolas"/>
                <a:ea typeface="Consolas"/>
                <a:cs typeface="Consolas"/>
                <a:sym typeface="Consolas"/>
              </a:rPr>
              <a:t>depth</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Proxima Nova"/>
                <a:ea typeface="Proxima Nova"/>
                <a:cs typeface="Proxima Nova"/>
                <a:sym typeface="Proxima Nova"/>
              </a:rPr>
              <a:t>	</a:t>
            </a:r>
            <a:endParaRPr>
              <a:latin typeface="Proxima Nova"/>
              <a:ea typeface="Proxima Nova"/>
              <a:cs typeface="Proxima Nova"/>
              <a:sym typeface="Proxima Nova"/>
            </a:endParaRPr>
          </a:p>
        </p:txBody>
      </p:sp>
      <p:cxnSp>
        <p:nvCxnSpPr>
          <p:cNvPr id="822" name="Google Shape;822;p46"/>
          <p:cNvCxnSpPr/>
          <p:nvPr/>
        </p:nvCxnSpPr>
        <p:spPr>
          <a:xfrm flipH="1">
            <a:off x="3875215" y="3070355"/>
            <a:ext cx="1233300" cy="8700"/>
          </a:xfrm>
          <a:prstGeom prst="straightConnector1">
            <a:avLst/>
          </a:prstGeom>
          <a:noFill/>
          <a:ln cap="flat" cmpd="sng" w="9525">
            <a:solidFill>
              <a:schemeClr val="dk2"/>
            </a:solidFill>
            <a:prstDash val="solid"/>
            <a:round/>
            <a:headEnd len="med" w="med" type="none"/>
            <a:tailEnd len="med" w="med" type="triangle"/>
          </a:ln>
        </p:spPr>
      </p:cxnSp>
      <p:sp>
        <p:nvSpPr>
          <p:cNvPr id="823" name="Google Shape;823;p46"/>
          <p:cNvSpPr txBox="1"/>
          <p:nvPr/>
        </p:nvSpPr>
        <p:spPr>
          <a:xfrm>
            <a:off x="5309700" y="2772950"/>
            <a:ext cx="1845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The initial call will determine how many moves in advance the function will look</a:t>
            </a:r>
            <a:endParaRPr>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4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Search Depth</a:t>
            </a:r>
            <a:endParaRPr/>
          </a:p>
        </p:txBody>
      </p:sp>
      <p:sp>
        <p:nvSpPr>
          <p:cNvPr id="829" name="Google Shape;829;p47"/>
          <p:cNvSpPr txBox="1"/>
          <p:nvPr>
            <p:ph idx="1" type="body"/>
          </p:nvPr>
        </p:nvSpPr>
        <p:spPr>
          <a:xfrm>
            <a:off x="436350" y="1417650"/>
            <a:ext cx="8271300" cy="1259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500">
                <a:solidFill>
                  <a:srgbClr val="000000"/>
                </a:solidFill>
              </a:rPr>
              <a:t>We can add depth as a parameter to our minimax function to reduce how many moves it sees in advance.</a:t>
            </a:r>
            <a:endParaRPr sz="2500">
              <a:solidFill>
                <a:srgbClr val="000000"/>
              </a:solidFill>
            </a:endParaRPr>
          </a:p>
        </p:txBody>
      </p:sp>
      <p:sp>
        <p:nvSpPr>
          <p:cNvPr id="830" name="Google Shape;830;p47"/>
          <p:cNvSpPr txBox="1"/>
          <p:nvPr/>
        </p:nvSpPr>
        <p:spPr>
          <a:xfrm>
            <a:off x="1005975" y="2860425"/>
            <a:ext cx="66306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nsolas"/>
                <a:ea typeface="Consolas"/>
                <a:cs typeface="Consolas"/>
                <a:sym typeface="Consolas"/>
              </a:rPr>
              <a:t>def minimax(player, </a:t>
            </a:r>
            <a:r>
              <a:rPr b="1" lang="en">
                <a:latin typeface="Consolas"/>
                <a:ea typeface="Consolas"/>
                <a:cs typeface="Consolas"/>
                <a:sym typeface="Consolas"/>
              </a:rPr>
              <a:t>depth</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if player X:</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minimax("O", </a:t>
            </a:r>
            <a:r>
              <a:rPr lang="en">
                <a:highlight>
                  <a:srgbClr val="FFD966"/>
                </a:highlight>
                <a:latin typeface="Consolas"/>
                <a:ea typeface="Consolas"/>
                <a:cs typeface="Consolas"/>
                <a:sym typeface="Consolas"/>
              </a:rPr>
              <a:t>depth - 1</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if player O:</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solidFill>
                  <a:schemeClr val="dk1"/>
                </a:solidFill>
                <a:latin typeface="Consolas"/>
                <a:ea typeface="Consolas"/>
                <a:cs typeface="Consolas"/>
                <a:sym typeface="Consolas"/>
              </a:rPr>
              <a:t>minimax("O", </a:t>
            </a:r>
            <a:r>
              <a:rPr lang="en">
                <a:solidFill>
                  <a:schemeClr val="dk1"/>
                </a:solidFill>
                <a:highlight>
                  <a:srgbClr val="FFD966"/>
                </a:highlight>
                <a:latin typeface="Consolas"/>
                <a:ea typeface="Consolas"/>
                <a:cs typeface="Consolas"/>
                <a:sym typeface="Consolas"/>
              </a:rPr>
              <a:t>depth - 1</a:t>
            </a:r>
            <a:r>
              <a:rPr lang="en">
                <a:solidFill>
                  <a:schemeClr val="dk1"/>
                </a:solidFill>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en">
                <a:latin typeface="Proxima Nova"/>
                <a:ea typeface="Proxima Nova"/>
                <a:cs typeface="Proxima Nova"/>
                <a:sym typeface="Proxima Nova"/>
              </a:rPr>
              <a:t>	</a:t>
            </a:r>
            <a:endParaRPr>
              <a:latin typeface="Proxima Nova"/>
              <a:ea typeface="Proxima Nova"/>
              <a:cs typeface="Proxima Nova"/>
              <a:sym typeface="Proxima Nova"/>
            </a:endParaRPr>
          </a:p>
        </p:txBody>
      </p:sp>
      <p:cxnSp>
        <p:nvCxnSpPr>
          <p:cNvPr id="831" name="Google Shape;831;p47"/>
          <p:cNvCxnSpPr>
            <a:stCxn id="832" idx="1"/>
          </p:cNvCxnSpPr>
          <p:nvPr/>
        </p:nvCxnSpPr>
        <p:spPr>
          <a:xfrm rot="10800000">
            <a:off x="4356325" y="3936450"/>
            <a:ext cx="1233300" cy="234600"/>
          </a:xfrm>
          <a:prstGeom prst="straightConnector1">
            <a:avLst/>
          </a:prstGeom>
          <a:noFill/>
          <a:ln cap="flat" cmpd="sng" w="9525">
            <a:solidFill>
              <a:schemeClr val="dk2"/>
            </a:solidFill>
            <a:prstDash val="solid"/>
            <a:round/>
            <a:headEnd len="med" w="med" type="none"/>
            <a:tailEnd len="med" w="med" type="triangle"/>
          </a:ln>
        </p:spPr>
      </p:cxnSp>
      <p:sp>
        <p:nvSpPr>
          <p:cNvPr id="832" name="Google Shape;832;p47"/>
          <p:cNvSpPr txBox="1"/>
          <p:nvPr/>
        </p:nvSpPr>
        <p:spPr>
          <a:xfrm>
            <a:off x="5589625" y="3647700"/>
            <a:ext cx="1845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Each subsequent call will reduce the value of depth until it reaches zero!</a:t>
            </a:r>
            <a:endParaRPr>
              <a:latin typeface="Proxima Nova"/>
              <a:ea typeface="Proxima Nova"/>
              <a:cs typeface="Proxima Nova"/>
              <a:sym typeface="Proxima Nova"/>
            </a:endParaRPr>
          </a:p>
        </p:txBody>
      </p:sp>
      <p:cxnSp>
        <p:nvCxnSpPr>
          <p:cNvPr id="833" name="Google Shape;833;p47"/>
          <p:cNvCxnSpPr>
            <a:stCxn id="832" idx="1"/>
          </p:cNvCxnSpPr>
          <p:nvPr/>
        </p:nvCxnSpPr>
        <p:spPr>
          <a:xfrm flipH="1">
            <a:off x="4434925" y="4171050"/>
            <a:ext cx="1154700" cy="377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4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Search Depth</a:t>
            </a:r>
            <a:endParaRPr/>
          </a:p>
        </p:txBody>
      </p:sp>
      <p:sp>
        <p:nvSpPr>
          <p:cNvPr id="839" name="Google Shape;839;p48"/>
          <p:cNvSpPr txBox="1"/>
          <p:nvPr>
            <p:ph idx="1" type="body"/>
          </p:nvPr>
        </p:nvSpPr>
        <p:spPr>
          <a:xfrm>
            <a:off x="436350" y="1417650"/>
            <a:ext cx="8271300" cy="1259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500">
                <a:solidFill>
                  <a:srgbClr val="000000"/>
                </a:solidFill>
              </a:rPr>
              <a:t>We can add depth as a parameter to our minimax function to reduce how many moves it sees in advance.</a:t>
            </a:r>
            <a:endParaRPr sz="2500">
              <a:solidFill>
                <a:srgbClr val="000000"/>
              </a:solidFill>
            </a:endParaRPr>
          </a:p>
        </p:txBody>
      </p:sp>
      <p:sp>
        <p:nvSpPr>
          <p:cNvPr id="840" name="Google Shape;840;p48"/>
          <p:cNvSpPr txBox="1"/>
          <p:nvPr/>
        </p:nvSpPr>
        <p:spPr>
          <a:xfrm>
            <a:off x="1005975" y="2860425"/>
            <a:ext cx="66306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nsolas"/>
                <a:ea typeface="Consolas"/>
                <a:cs typeface="Consolas"/>
                <a:sym typeface="Consolas"/>
              </a:rPr>
              <a:t>def minimax(player, </a:t>
            </a:r>
            <a:r>
              <a:rPr b="1" lang="en">
                <a:latin typeface="Consolas"/>
                <a:ea typeface="Consolas"/>
                <a:cs typeface="Consolas"/>
                <a:sym typeface="Consolas"/>
              </a:rPr>
              <a:t>depth</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highlight>
                  <a:srgbClr val="FFD966"/>
                </a:highlight>
                <a:latin typeface="Consolas"/>
                <a:ea typeface="Consolas"/>
                <a:cs typeface="Consolas"/>
                <a:sym typeface="Consolas"/>
              </a:rPr>
              <a:t>base case</a:t>
            </a:r>
            <a:endParaRPr>
              <a:highlight>
                <a:srgbClr val="FFD966"/>
              </a:highlight>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if player X:</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minimax("O", depth - 1)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if player O:</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solidFill>
                  <a:schemeClr val="dk1"/>
                </a:solidFill>
                <a:latin typeface="Consolas"/>
                <a:ea typeface="Consolas"/>
                <a:cs typeface="Consolas"/>
                <a:sym typeface="Consolas"/>
              </a:rPr>
              <a:t>minimax("O", depth - 1)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en">
                <a:latin typeface="Proxima Nova"/>
                <a:ea typeface="Proxima Nova"/>
                <a:cs typeface="Proxima Nova"/>
                <a:sym typeface="Proxima Nova"/>
              </a:rPr>
              <a:t>	</a:t>
            </a:r>
            <a:endParaRPr>
              <a:latin typeface="Proxima Nova"/>
              <a:ea typeface="Proxima Nova"/>
              <a:cs typeface="Proxima Nova"/>
              <a:sym typeface="Proxima Nova"/>
            </a:endParaRPr>
          </a:p>
        </p:txBody>
      </p:sp>
      <p:cxnSp>
        <p:nvCxnSpPr>
          <p:cNvPr id="841" name="Google Shape;841;p48"/>
          <p:cNvCxnSpPr>
            <a:stCxn id="842" idx="1"/>
          </p:cNvCxnSpPr>
          <p:nvPr/>
        </p:nvCxnSpPr>
        <p:spPr>
          <a:xfrm rot="10800000">
            <a:off x="2904025" y="3394050"/>
            <a:ext cx="2685600" cy="198900"/>
          </a:xfrm>
          <a:prstGeom prst="straightConnector1">
            <a:avLst/>
          </a:prstGeom>
          <a:noFill/>
          <a:ln cap="flat" cmpd="sng" w="9525">
            <a:solidFill>
              <a:schemeClr val="dk2"/>
            </a:solidFill>
            <a:prstDash val="solid"/>
            <a:round/>
            <a:headEnd len="med" w="med" type="none"/>
            <a:tailEnd len="med" w="med" type="triangle"/>
          </a:ln>
        </p:spPr>
      </p:cxnSp>
      <p:sp>
        <p:nvSpPr>
          <p:cNvPr id="842" name="Google Shape;842;p48"/>
          <p:cNvSpPr txBox="1"/>
          <p:nvPr/>
        </p:nvSpPr>
        <p:spPr>
          <a:xfrm>
            <a:off x="5589625" y="2961900"/>
            <a:ext cx="1845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When depth == 0, the base case will be returned instead of another call to minimax.</a:t>
            </a:r>
            <a:endParaRPr>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4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Search Depth</a:t>
            </a:r>
            <a:endParaRPr/>
          </a:p>
        </p:txBody>
      </p:sp>
      <p:sp>
        <p:nvSpPr>
          <p:cNvPr id="848" name="Google Shape;848;p49"/>
          <p:cNvSpPr txBox="1"/>
          <p:nvPr>
            <p:ph idx="1" type="body"/>
          </p:nvPr>
        </p:nvSpPr>
        <p:spPr>
          <a:xfrm>
            <a:off x="436350" y="1417650"/>
            <a:ext cx="8271300" cy="1259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500">
                <a:solidFill>
                  <a:srgbClr val="000000"/>
                </a:solidFill>
              </a:rPr>
              <a:t>We can add depth as a parameter to our minimax function to reduce how many moves it sees in advance.</a:t>
            </a:r>
            <a:endParaRPr sz="2500">
              <a:solidFill>
                <a:srgbClr val="000000"/>
              </a:solidFill>
            </a:endParaRPr>
          </a:p>
        </p:txBody>
      </p:sp>
      <p:sp>
        <p:nvSpPr>
          <p:cNvPr id="849" name="Google Shape;849;p49"/>
          <p:cNvSpPr txBox="1"/>
          <p:nvPr/>
        </p:nvSpPr>
        <p:spPr>
          <a:xfrm>
            <a:off x="1005975" y="2860425"/>
            <a:ext cx="66306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nsolas"/>
                <a:ea typeface="Consolas"/>
                <a:cs typeface="Consolas"/>
                <a:sym typeface="Consolas"/>
              </a:rPr>
              <a:t>def minimax(player, </a:t>
            </a:r>
            <a:r>
              <a:rPr b="1" lang="en">
                <a:latin typeface="Consolas"/>
                <a:ea typeface="Consolas"/>
                <a:cs typeface="Consolas"/>
                <a:sym typeface="Consolas"/>
              </a:rPr>
              <a:t>depth</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highlight>
                  <a:srgbClr val="FFD966"/>
                </a:highlight>
                <a:latin typeface="Consolas"/>
                <a:ea typeface="Consolas"/>
                <a:cs typeface="Consolas"/>
                <a:sym typeface="Consolas"/>
              </a:rPr>
              <a:t>base case</a:t>
            </a:r>
            <a:endParaRPr>
              <a:highlight>
                <a:srgbClr val="FFD966"/>
              </a:highlight>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if player X:</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minimax("O", depth - 1)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if player O:</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solidFill>
                  <a:schemeClr val="dk1"/>
                </a:solidFill>
                <a:latin typeface="Consolas"/>
                <a:ea typeface="Consolas"/>
                <a:cs typeface="Consolas"/>
                <a:sym typeface="Consolas"/>
              </a:rPr>
              <a:t>minimax("O", depth - 1)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en">
                <a:latin typeface="Proxima Nova"/>
                <a:ea typeface="Proxima Nova"/>
                <a:cs typeface="Proxima Nova"/>
                <a:sym typeface="Proxima Nova"/>
              </a:rPr>
              <a:t>	</a:t>
            </a:r>
            <a:endParaRPr>
              <a:latin typeface="Proxima Nova"/>
              <a:ea typeface="Proxima Nova"/>
              <a:cs typeface="Proxima Nova"/>
              <a:sym typeface="Proxima Nova"/>
            </a:endParaRPr>
          </a:p>
        </p:txBody>
      </p:sp>
      <p:cxnSp>
        <p:nvCxnSpPr>
          <p:cNvPr id="850" name="Google Shape;850;p49"/>
          <p:cNvCxnSpPr>
            <a:endCxn id="851" idx="1"/>
          </p:cNvCxnSpPr>
          <p:nvPr/>
        </p:nvCxnSpPr>
        <p:spPr>
          <a:xfrm flipH="1" rot="10800000">
            <a:off x="2554250" y="3289100"/>
            <a:ext cx="2431800" cy="8700"/>
          </a:xfrm>
          <a:prstGeom prst="straightConnector1">
            <a:avLst/>
          </a:prstGeom>
          <a:noFill/>
          <a:ln cap="flat" cmpd="sng" w="9525">
            <a:solidFill>
              <a:schemeClr val="dk2"/>
            </a:solidFill>
            <a:prstDash val="solid"/>
            <a:round/>
            <a:headEnd len="med" w="med" type="none"/>
            <a:tailEnd len="med" w="med" type="triangle"/>
          </a:ln>
        </p:spPr>
      </p:cxnSp>
      <p:sp>
        <p:nvSpPr>
          <p:cNvPr id="851" name="Google Shape;851;p49"/>
          <p:cNvSpPr txBox="1"/>
          <p:nvPr/>
        </p:nvSpPr>
        <p:spPr>
          <a:xfrm>
            <a:off x="4986050" y="2735000"/>
            <a:ext cx="2309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Consolas"/>
                <a:ea typeface="Consolas"/>
                <a:cs typeface="Consolas"/>
                <a:sym typeface="Consolas"/>
              </a:rPr>
              <a:t>if X wins:</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en" sz="1000">
                <a:solidFill>
                  <a:schemeClr val="dk1"/>
                </a:solidFill>
                <a:latin typeface="Consolas"/>
                <a:ea typeface="Consolas"/>
                <a:cs typeface="Consolas"/>
                <a:sym typeface="Consolas"/>
              </a:rPr>
              <a:t>	return(-10, None, None)</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en" sz="1000">
                <a:solidFill>
                  <a:schemeClr val="dk1"/>
                </a:solidFill>
                <a:latin typeface="Consolas"/>
                <a:ea typeface="Consolas"/>
                <a:cs typeface="Consolas"/>
                <a:sym typeface="Consolas"/>
              </a:rPr>
              <a:t>if Y wins:</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en" sz="1000">
                <a:solidFill>
                  <a:schemeClr val="dk1"/>
                </a:solidFill>
                <a:latin typeface="Consolas"/>
                <a:ea typeface="Consolas"/>
                <a:cs typeface="Consolas"/>
                <a:sym typeface="Consolas"/>
              </a:rPr>
              <a:t>	return(10, None, None)</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en" sz="1000">
                <a:solidFill>
                  <a:schemeClr val="dk1"/>
                </a:solidFill>
                <a:latin typeface="Consolas"/>
                <a:ea typeface="Consolas"/>
                <a:cs typeface="Consolas"/>
                <a:sym typeface="Consolas"/>
              </a:rPr>
              <a:t>if tie:</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en" sz="1000">
                <a:solidFill>
                  <a:schemeClr val="dk1"/>
                </a:solidFill>
                <a:latin typeface="Consolas"/>
                <a:ea typeface="Consolas"/>
                <a:cs typeface="Consolas"/>
                <a:sym typeface="Consolas"/>
              </a:rPr>
              <a:t>	return(0, None, None)</a:t>
            </a:r>
            <a:endParaRPr sz="1000">
              <a:solidFill>
                <a:schemeClr val="dk1"/>
              </a:solidFill>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5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Search Depth</a:t>
            </a:r>
            <a:endParaRPr/>
          </a:p>
        </p:txBody>
      </p:sp>
      <p:sp>
        <p:nvSpPr>
          <p:cNvPr id="857" name="Google Shape;857;p50"/>
          <p:cNvSpPr txBox="1"/>
          <p:nvPr>
            <p:ph idx="1" type="body"/>
          </p:nvPr>
        </p:nvSpPr>
        <p:spPr>
          <a:xfrm>
            <a:off x="436350" y="1417650"/>
            <a:ext cx="8271300" cy="1259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500">
                <a:solidFill>
                  <a:srgbClr val="000000"/>
                </a:solidFill>
              </a:rPr>
              <a:t>We can add depth as a parameter to our minimax function to reduce how many moves it sees in advance.</a:t>
            </a:r>
            <a:endParaRPr sz="2500">
              <a:solidFill>
                <a:srgbClr val="000000"/>
              </a:solidFill>
            </a:endParaRPr>
          </a:p>
        </p:txBody>
      </p:sp>
      <p:sp>
        <p:nvSpPr>
          <p:cNvPr id="858" name="Google Shape;858;p50"/>
          <p:cNvSpPr txBox="1"/>
          <p:nvPr/>
        </p:nvSpPr>
        <p:spPr>
          <a:xfrm>
            <a:off x="1005975" y="2860425"/>
            <a:ext cx="66306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nsolas"/>
                <a:ea typeface="Consolas"/>
                <a:cs typeface="Consolas"/>
                <a:sym typeface="Consolas"/>
              </a:rPr>
              <a:t>def minimax(player, </a:t>
            </a:r>
            <a:r>
              <a:rPr b="1" lang="en">
                <a:latin typeface="Consolas"/>
                <a:ea typeface="Consolas"/>
                <a:cs typeface="Consolas"/>
                <a:sym typeface="Consolas"/>
              </a:rPr>
              <a:t>depth</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base case</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if player X:</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minimax("O", depth - 1)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if player O:</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solidFill>
                  <a:schemeClr val="dk1"/>
                </a:solidFill>
                <a:latin typeface="Consolas"/>
                <a:ea typeface="Consolas"/>
                <a:cs typeface="Consolas"/>
                <a:sym typeface="Consolas"/>
              </a:rPr>
              <a:t>minimax("O", depth - 1)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en">
                <a:latin typeface="Proxima Nova"/>
                <a:ea typeface="Proxima Nova"/>
                <a:cs typeface="Proxima Nova"/>
                <a:sym typeface="Proxima Nova"/>
              </a:rPr>
              <a:t>	</a:t>
            </a:r>
            <a:endParaRPr>
              <a:latin typeface="Proxima Nova"/>
              <a:ea typeface="Proxima Nova"/>
              <a:cs typeface="Proxima Nova"/>
              <a:sym typeface="Proxima Nova"/>
            </a:endParaRPr>
          </a:p>
        </p:txBody>
      </p:sp>
      <p:cxnSp>
        <p:nvCxnSpPr>
          <p:cNvPr id="859" name="Google Shape;859;p50"/>
          <p:cNvCxnSpPr>
            <a:endCxn id="860" idx="1"/>
          </p:cNvCxnSpPr>
          <p:nvPr/>
        </p:nvCxnSpPr>
        <p:spPr>
          <a:xfrm flipH="1" rot="10800000">
            <a:off x="2554250" y="3289100"/>
            <a:ext cx="2431800" cy="8700"/>
          </a:xfrm>
          <a:prstGeom prst="straightConnector1">
            <a:avLst/>
          </a:prstGeom>
          <a:noFill/>
          <a:ln cap="flat" cmpd="sng" w="9525">
            <a:solidFill>
              <a:schemeClr val="dk2"/>
            </a:solidFill>
            <a:prstDash val="solid"/>
            <a:round/>
            <a:headEnd len="med" w="med" type="none"/>
            <a:tailEnd len="med" w="med" type="triangle"/>
          </a:ln>
        </p:spPr>
      </p:cxnSp>
      <p:sp>
        <p:nvSpPr>
          <p:cNvPr id="860" name="Google Shape;860;p50"/>
          <p:cNvSpPr txBox="1"/>
          <p:nvPr/>
        </p:nvSpPr>
        <p:spPr>
          <a:xfrm>
            <a:off x="4986050" y="2735000"/>
            <a:ext cx="2309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highlight>
                  <a:srgbClr val="FFD966"/>
                </a:highlight>
                <a:latin typeface="Consolas"/>
                <a:ea typeface="Consolas"/>
                <a:cs typeface="Consolas"/>
                <a:sym typeface="Consolas"/>
              </a:rPr>
              <a:t>if X wins:</a:t>
            </a:r>
            <a:endParaRPr sz="1000">
              <a:solidFill>
                <a:schemeClr val="dk1"/>
              </a:solidFill>
              <a:highlight>
                <a:srgbClr val="FFD966"/>
              </a:highlight>
              <a:latin typeface="Consolas"/>
              <a:ea typeface="Consolas"/>
              <a:cs typeface="Consolas"/>
              <a:sym typeface="Consolas"/>
            </a:endParaRPr>
          </a:p>
          <a:p>
            <a:pPr indent="0" lvl="0" marL="0" rtl="0" algn="l">
              <a:spcBef>
                <a:spcPts val="0"/>
              </a:spcBef>
              <a:spcAft>
                <a:spcPts val="0"/>
              </a:spcAft>
              <a:buNone/>
            </a:pPr>
            <a:r>
              <a:rPr lang="en" sz="1000">
                <a:solidFill>
                  <a:schemeClr val="dk1"/>
                </a:solidFill>
                <a:latin typeface="Consolas"/>
                <a:ea typeface="Consolas"/>
                <a:cs typeface="Consolas"/>
                <a:sym typeface="Consolas"/>
              </a:rPr>
              <a:t>	return(-10, None, None)</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en" sz="1000">
                <a:solidFill>
                  <a:schemeClr val="dk1"/>
                </a:solidFill>
                <a:highlight>
                  <a:srgbClr val="FFD966"/>
                </a:highlight>
                <a:latin typeface="Consolas"/>
                <a:ea typeface="Consolas"/>
                <a:cs typeface="Consolas"/>
                <a:sym typeface="Consolas"/>
              </a:rPr>
              <a:t>if Y wins:</a:t>
            </a:r>
            <a:endParaRPr sz="1000">
              <a:solidFill>
                <a:schemeClr val="dk1"/>
              </a:solidFill>
              <a:highlight>
                <a:srgbClr val="FFD966"/>
              </a:highlight>
              <a:latin typeface="Consolas"/>
              <a:ea typeface="Consolas"/>
              <a:cs typeface="Consolas"/>
              <a:sym typeface="Consolas"/>
            </a:endParaRPr>
          </a:p>
          <a:p>
            <a:pPr indent="0" lvl="0" marL="0" rtl="0" algn="l">
              <a:spcBef>
                <a:spcPts val="0"/>
              </a:spcBef>
              <a:spcAft>
                <a:spcPts val="0"/>
              </a:spcAft>
              <a:buNone/>
            </a:pPr>
            <a:r>
              <a:rPr lang="en" sz="1000">
                <a:solidFill>
                  <a:schemeClr val="dk1"/>
                </a:solidFill>
                <a:latin typeface="Consolas"/>
                <a:ea typeface="Consolas"/>
                <a:cs typeface="Consolas"/>
                <a:sym typeface="Consolas"/>
              </a:rPr>
              <a:t>	return(10, None, None)</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en" sz="1000">
                <a:solidFill>
                  <a:schemeClr val="dk1"/>
                </a:solidFill>
                <a:latin typeface="Consolas"/>
                <a:ea typeface="Consolas"/>
                <a:cs typeface="Consolas"/>
                <a:sym typeface="Consolas"/>
              </a:rPr>
              <a:t>if tie:</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en" sz="1000">
                <a:solidFill>
                  <a:schemeClr val="dk1"/>
                </a:solidFill>
                <a:latin typeface="Consolas"/>
                <a:ea typeface="Consolas"/>
                <a:cs typeface="Consolas"/>
                <a:sym typeface="Consolas"/>
              </a:rPr>
              <a:t>	return(0, None, None)</a:t>
            </a:r>
            <a:endParaRPr sz="1000">
              <a:solidFill>
                <a:schemeClr val="dk1"/>
              </a:solidFill>
              <a:latin typeface="Consolas"/>
              <a:ea typeface="Consolas"/>
              <a:cs typeface="Consolas"/>
              <a:sym typeface="Consolas"/>
            </a:endParaRPr>
          </a:p>
        </p:txBody>
      </p:sp>
      <p:sp>
        <p:nvSpPr>
          <p:cNvPr id="861" name="Google Shape;861;p50"/>
          <p:cNvSpPr/>
          <p:nvPr/>
        </p:nvSpPr>
        <p:spPr>
          <a:xfrm>
            <a:off x="7222875" y="2720450"/>
            <a:ext cx="148800" cy="8136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50"/>
          <p:cNvSpPr txBox="1"/>
          <p:nvPr/>
        </p:nvSpPr>
        <p:spPr>
          <a:xfrm>
            <a:off x="7575300" y="2757800"/>
            <a:ext cx="1373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Proxima Nova"/>
                <a:ea typeface="Proxima Nova"/>
                <a:cs typeface="Proxima Nova"/>
                <a:sym typeface="Proxima Nova"/>
              </a:rPr>
              <a:t>If there is a win, depth doesn't matter!</a:t>
            </a:r>
            <a:endParaRPr sz="1200">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5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Search Depth</a:t>
            </a:r>
            <a:endParaRPr/>
          </a:p>
        </p:txBody>
      </p:sp>
      <p:sp>
        <p:nvSpPr>
          <p:cNvPr id="868" name="Google Shape;868;p51"/>
          <p:cNvSpPr txBox="1"/>
          <p:nvPr>
            <p:ph idx="1" type="body"/>
          </p:nvPr>
        </p:nvSpPr>
        <p:spPr>
          <a:xfrm>
            <a:off x="436350" y="1417650"/>
            <a:ext cx="8271300" cy="1259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500">
                <a:solidFill>
                  <a:srgbClr val="000000"/>
                </a:solidFill>
              </a:rPr>
              <a:t>We can add depth as a parameter to our minimax function to reduce how many moves it sees in advance.</a:t>
            </a:r>
            <a:endParaRPr sz="2500">
              <a:solidFill>
                <a:srgbClr val="000000"/>
              </a:solidFill>
            </a:endParaRPr>
          </a:p>
        </p:txBody>
      </p:sp>
      <p:sp>
        <p:nvSpPr>
          <p:cNvPr id="869" name="Google Shape;869;p51"/>
          <p:cNvSpPr txBox="1"/>
          <p:nvPr/>
        </p:nvSpPr>
        <p:spPr>
          <a:xfrm>
            <a:off x="1005975" y="2860425"/>
            <a:ext cx="66306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nsolas"/>
                <a:ea typeface="Consolas"/>
                <a:cs typeface="Consolas"/>
                <a:sym typeface="Consolas"/>
              </a:rPr>
              <a:t>def minimax(player, </a:t>
            </a:r>
            <a:r>
              <a:rPr b="1" lang="en">
                <a:latin typeface="Consolas"/>
                <a:ea typeface="Consolas"/>
                <a:cs typeface="Consolas"/>
                <a:sym typeface="Consolas"/>
              </a:rPr>
              <a:t>depth</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base case</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if player X:</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minimax("O", depth - 1)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if player O:</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solidFill>
                  <a:schemeClr val="dk1"/>
                </a:solidFill>
                <a:latin typeface="Consolas"/>
                <a:ea typeface="Consolas"/>
                <a:cs typeface="Consolas"/>
                <a:sym typeface="Consolas"/>
              </a:rPr>
              <a:t>minimax("O", depth - 1)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en">
                <a:latin typeface="Proxima Nova"/>
                <a:ea typeface="Proxima Nova"/>
                <a:cs typeface="Proxima Nova"/>
                <a:sym typeface="Proxima Nova"/>
              </a:rPr>
              <a:t>	</a:t>
            </a:r>
            <a:endParaRPr>
              <a:latin typeface="Proxima Nova"/>
              <a:ea typeface="Proxima Nova"/>
              <a:cs typeface="Proxima Nova"/>
              <a:sym typeface="Proxima Nova"/>
            </a:endParaRPr>
          </a:p>
        </p:txBody>
      </p:sp>
      <p:cxnSp>
        <p:nvCxnSpPr>
          <p:cNvPr id="870" name="Google Shape;870;p51"/>
          <p:cNvCxnSpPr>
            <a:endCxn id="871" idx="1"/>
          </p:cNvCxnSpPr>
          <p:nvPr/>
        </p:nvCxnSpPr>
        <p:spPr>
          <a:xfrm flipH="1" rot="10800000">
            <a:off x="2554250" y="3289100"/>
            <a:ext cx="2431800" cy="8700"/>
          </a:xfrm>
          <a:prstGeom prst="straightConnector1">
            <a:avLst/>
          </a:prstGeom>
          <a:noFill/>
          <a:ln cap="flat" cmpd="sng" w="9525">
            <a:solidFill>
              <a:schemeClr val="dk2"/>
            </a:solidFill>
            <a:prstDash val="solid"/>
            <a:round/>
            <a:headEnd len="med" w="med" type="none"/>
            <a:tailEnd len="med" w="med" type="triangle"/>
          </a:ln>
        </p:spPr>
      </p:cxnSp>
      <p:sp>
        <p:nvSpPr>
          <p:cNvPr id="871" name="Google Shape;871;p51"/>
          <p:cNvSpPr txBox="1"/>
          <p:nvPr/>
        </p:nvSpPr>
        <p:spPr>
          <a:xfrm>
            <a:off x="4986050" y="2735000"/>
            <a:ext cx="2309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Consolas"/>
                <a:ea typeface="Consolas"/>
                <a:cs typeface="Consolas"/>
                <a:sym typeface="Consolas"/>
              </a:rPr>
              <a:t>if X wins:</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en" sz="1000">
                <a:solidFill>
                  <a:schemeClr val="dk1"/>
                </a:solidFill>
                <a:latin typeface="Consolas"/>
                <a:ea typeface="Consolas"/>
                <a:cs typeface="Consolas"/>
                <a:sym typeface="Consolas"/>
              </a:rPr>
              <a:t>	return(-10, None, None)</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en" sz="1000">
                <a:solidFill>
                  <a:schemeClr val="dk1"/>
                </a:solidFill>
                <a:latin typeface="Consolas"/>
                <a:ea typeface="Consolas"/>
                <a:cs typeface="Consolas"/>
                <a:sym typeface="Consolas"/>
              </a:rPr>
              <a:t>if Y wins:</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en" sz="1000">
                <a:solidFill>
                  <a:schemeClr val="dk1"/>
                </a:solidFill>
                <a:latin typeface="Consolas"/>
                <a:ea typeface="Consolas"/>
                <a:cs typeface="Consolas"/>
                <a:sym typeface="Consolas"/>
              </a:rPr>
              <a:t>	return(10, None, None)</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en" sz="1000">
                <a:solidFill>
                  <a:schemeClr val="dk1"/>
                </a:solidFill>
                <a:highlight>
                  <a:srgbClr val="FFD966"/>
                </a:highlight>
                <a:latin typeface="Consolas"/>
                <a:ea typeface="Consolas"/>
                <a:cs typeface="Consolas"/>
                <a:sym typeface="Consolas"/>
              </a:rPr>
              <a:t>if tie:</a:t>
            </a:r>
            <a:endParaRPr sz="1000">
              <a:solidFill>
                <a:schemeClr val="dk1"/>
              </a:solidFill>
              <a:highlight>
                <a:srgbClr val="FFD966"/>
              </a:highlight>
              <a:latin typeface="Consolas"/>
              <a:ea typeface="Consolas"/>
              <a:cs typeface="Consolas"/>
              <a:sym typeface="Consolas"/>
            </a:endParaRPr>
          </a:p>
          <a:p>
            <a:pPr indent="0" lvl="0" marL="0" rtl="0" algn="l">
              <a:spcBef>
                <a:spcPts val="0"/>
              </a:spcBef>
              <a:spcAft>
                <a:spcPts val="0"/>
              </a:spcAft>
              <a:buNone/>
            </a:pPr>
            <a:r>
              <a:rPr lang="en" sz="1000">
                <a:solidFill>
                  <a:schemeClr val="dk1"/>
                </a:solidFill>
                <a:latin typeface="Consolas"/>
                <a:ea typeface="Consolas"/>
                <a:cs typeface="Consolas"/>
                <a:sym typeface="Consolas"/>
              </a:rPr>
              <a:t>	return(0, None, None)</a:t>
            </a:r>
            <a:endParaRPr sz="1000">
              <a:solidFill>
                <a:schemeClr val="dk1"/>
              </a:solidFill>
              <a:latin typeface="Consolas"/>
              <a:ea typeface="Consolas"/>
              <a:cs typeface="Consolas"/>
              <a:sym typeface="Consolas"/>
            </a:endParaRPr>
          </a:p>
        </p:txBody>
      </p:sp>
      <p:sp>
        <p:nvSpPr>
          <p:cNvPr id="872" name="Google Shape;872;p51"/>
          <p:cNvSpPr txBox="1"/>
          <p:nvPr/>
        </p:nvSpPr>
        <p:spPr>
          <a:xfrm>
            <a:off x="7636575" y="3197885"/>
            <a:ext cx="1373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Proxima Nova"/>
                <a:ea typeface="Proxima Nova"/>
                <a:cs typeface="Proxima Nova"/>
                <a:sym typeface="Proxima Nova"/>
              </a:rPr>
              <a:t>This only executes if there are no moves left! </a:t>
            </a:r>
            <a:endParaRPr sz="1200">
              <a:latin typeface="Proxima Nova"/>
              <a:ea typeface="Proxima Nova"/>
              <a:cs typeface="Proxima Nova"/>
              <a:sym typeface="Proxima Nova"/>
            </a:endParaRPr>
          </a:p>
        </p:txBody>
      </p:sp>
      <p:cxnSp>
        <p:nvCxnSpPr>
          <p:cNvPr id="873" name="Google Shape;873;p51"/>
          <p:cNvCxnSpPr>
            <a:stCxn id="872" idx="1"/>
          </p:cNvCxnSpPr>
          <p:nvPr/>
        </p:nvCxnSpPr>
        <p:spPr>
          <a:xfrm flipH="1">
            <a:off x="7076775" y="3567335"/>
            <a:ext cx="559800" cy="6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5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Search Depth</a:t>
            </a:r>
            <a:endParaRPr/>
          </a:p>
        </p:txBody>
      </p:sp>
      <p:sp>
        <p:nvSpPr>
          <p:cNvPr id="879" name="Google Shape;879;p52"/>
          <p:cNvSpPr txBox="1"/>
          <p:nvPr>
            <p:ph idx="1" type="body"/>
          </p:nvPr>
        </p:nvSpPr>
        <p:spPr>
          <a:xfrm>
            <a:off x="436350" y="1417650"/>
            <a:ext cx="8271300" cy="1259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500">
                <a:solidFill>
                  <a:srgbClr val="000000"/>
                </a:solidFill>
              </a:rPr>
              <a:t>We can add depth as a parameter to our minimax function to reduce how many moves it sees in advance.</a:t>
            </a:r>
            <a:endParaRPr sz="2500">
              <a:solidFill>
                <a:srgbClr val="000000"/>
              </a:solidFill>
            </a:endParaRPr>
          </a:p>
        </p:txBody>
      </p:sp>
      <p:sp>
        <p:nvSpPr>
          <p:cNvPr id="880" name="Google Shape;880;p52"/>
          <p:cNvSpPr txBox="1"/>
          <p:nvPr/>
        </p:nvSpPr>
        <p:spPr>
          <a:xfrm>
            <a:off x="1005975" y="2860425"/>
            <a:ext cx="66306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nsolas"/>
                <a:ea typeface="Consolas"/>
                <a:cs typeface="Consolas"/>
                <a:sym typeface="Consolas"/>
              </a:rPr>
              <a:t>def minimax(player, </a:t>
            </a:r>
            <a:r>
              <a:rPr b="1" lang="en">
                <a:latin typeface="Consolas"/>
                <a:ea typeface="Consolas"/>
                <a:cs typeface="Consolas"/>
                <a:sym typeface="Consolas"/>
              </a:rPr>
              <a:t>depth</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base case</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if player X:</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minimax("O", depth - 1)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if player O:</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solidFill>
                  <a:schemeClr val="dk1"/>
                </a:solidFill>
                <a:latin typeface="Consolas"/>
                <a:ea typeface="Consolas"/>
                <a:cs typeface="Consolas"/>
                <a:sym typeface="Consolas"/>
              </a:rPr>
              <a:t>minimax("O", depth - 1)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en">
                <a:latin typeface="Proxima Nova"/>
                <a:ea typeface="Proxima Nova"/>
                <a:cs typeface="Proxima Nova"/>
                <a:sym typeface="Proxima Nova"/>
              </a:rPr>
              <a:t>	</a:t>
            </a:r>
            <a:endParaRPr>
              <a:latin typeface="Proxima Nova"/>
              <a:ea typeface="Proxima Nova"/>
              <a:cs typeface="Proxima Nova"/>
              <a:sym typeface="Proxima Nova"/>
            </a:endParaRPr>
          </a:p>
        </p:txBody>
      </p:sp>
      <p:cxnSp>
        <p:nvCxnSpPr>
          <p:cNvPr id="881" name="Google Shape;881;p52"/>
          <p:cNvCxnSpPr>
            <a:endCxn id="882" idx="1"/>
          </p:cNvCxnSpPr>
          <p:nvPr/>
        </p:nvCxnSpPr>
        <p:spPr>
          <a:xfrm flipH="1" rot="10800000">
            <a:off x="2554250" y="3289100"/>
            <a:ext cx="2431800" cy="8700"/>
          </a:xfrm>
          <a:prstGeom prst="straightConnector1">
            <a:avLst/>
          </a:prstGeom>
          <a:noFill/>
          <a:ln cap="flat" cmpd="sng" w="9525">
            <a:solidFill>
              <a:schemeClr val="dk2"/>
            </a:solidFill>
            <a:prstDash val="solid"/>
            <a:round/>
            <a:headEnd len="med" w="med" type="none"/>
            <a:tailEnd len="med" w="med" type="triangle"/>
          </a:ln>
        </p:spPr>
      </p:cxnSp>
      <p:sp>
        <p:nvSpPr>
          <p:cNvPr id="882" name="Google Shape;882;p52"/>
          <p:cNvSpPr txBox="1"/>
          <p:nvPr/>
        </p:nvSpPr>
        <p:spPr>
          <a:xfrm>
            <a:off x="4986050" y="2735000"/>
            <a:ext cx="2309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Consolas"/>
                <a:ea typeface="Consolas"/>
                <a:cs typeface="Consolas"/>
                <a:sym typeface="Consolas"/>
              </a:rPr>
              <a:t>if X wins:</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en" sz="1000">
                <a:solidFill>
                  <a:schemeClr val="dk1"/>
                </a:solidFill>
                <a:latin typeface="Consolas"/>
                <a:ea typeface="Consolas"/>
                <a:cs typeface="Consolas"/>
                <a:sym typeface="Consolas"/>
              </a:rPr>
              <a:t>	return(-10, None, None)</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en" sz="1000">
                <a:solidFill>
                  <a:schemeClr val="dk1"/>
                </a:solidFill>
                <a:latin typeface="Consolas"/>
                <a:ea typeface="Consolas"/>
                <a:cs typeface="Consolas"/>
                <a:sym typeface="Consolas"/>
              </a:rPr>
              <a:t>if Y wins:</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en" sz="1000">
                <a:solidFill>
                  <a:schemeClr val="dk1"/>
                </a:solidFill>
                <a:latin typeface="Consolas"/>
                <a:ea typeface="Consolas"/>
                <a:cs typeface="Consolas"/>
                <a:sym typeface="Consolas"/>
              </a:rPr>
              <a:t>	return(10, None, None)</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en" sz="1000">
                <a:solidFill>
                  <a:schemeClr val="dk1"/>
                </a:solidFill>
                <a:highlight>
                  <a:srgbClr val="FFD966"/>
                </a:highlight>
                <a:latin typeface="Consolas"/>
                <a:ea typeface="Consolas"/>
                <a:cs typeface="Consolas"/>
                <a:sym typeface="Consolas"/>
              </a:rPr>
              <a:t>if tie or depth == 0:</a:t>
            </a:r>
            <a:endParaRPr sz="1000">
              <a:solidFill>
                <a:schemeClr val="dk1"/>
              </a:solidFill>
              <a:highlight>
                <a:srgbClr val="FFD966"/>
              </a:highlight>
              <a:latin typeface="Consolas"/>
              <a:ea typeface="Consolas"/>
              <a:cs typeface="Consolas"/>
              <a:sym typeface="Consolas"/>
            </a:endParaRPr>
          </a:p>
          <a:p>
            <a:pPr indent="0" lvl="0" marL="0" rtl="0" algn="l">
              <a:spcBef>
                <a:spcPts val="0"/>
              </a:spcBef>
              <a:spcAft>
                <a:spcPts val="0"/>
              </a:spcAft>
              <a:buNone/>
            </a:pPr>
            <a:r>
              <a:rPr lang="en" sz="1000">
                <a:solidFill>
                  <a:schemeClr val="dk1"/>
                </a:solidFill>
                <a:latin typeface="Consolas"/>
                <a:ea typeface="Consolas"/>
                <a:cs typeface="Consolas"/>
                <a:sym typeface="Consolas"/>
              </a:rPr>
              <a:t>	return(0, None, None)</a:t>
            </a:r>
            <a:endParaRPr sz="1000">
              <a:solidFill>
                <a:schemeClr val="dk1"/>
              </a:solidFill>
              <a:latin typeface="Consolas"/>
              <a:ea typeface="Consolas"/>
              <a:cs typeface="Consolas"/>
              <a:sym typeface="Consolas"/>
            </a:endParaRPr>
          </a:p>
        </p:txBody>
      </p:sp>
      <p:sp>
        <p:nvSpPr>
          <p:cNvPr id="883" name="Google Shape;883;p52"/>
          <p:cNvSpPr txBox="1"/>
          <p:nvPr/>
        </p:nvSpPr>
        <p:spPr>
          <a:xfrm>
            <a:off x="7636575" y="3197885"/>
            <a:ext cx="1373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latin typeface="Proxima Nova"/>
              <a:ea typeface="Proxima Nova"/>
              <a:cs typeface="Proxima Nova"/>
              <a:sym typeface="Proxima Nova"/>
            </a:endParaRPr>
          </a:p>
        </p:txBody>
      </p:sp>
      <p:sp>
        <p:nvSpPr>
          <p:cNvPr id="884" name="Google Shape;884;p52"/>
          <p:cNvSpPr txBox="1"/>
          <p:nvPr/>
        </p:nvSpPr>
        <p:spPr>
          <a:xfrm>
            <a:off x="7636575" y="3031035"/>
            <a:ext cx="1373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Proxima Nova"/>
                <a:ea typeface="Proxima Nova"/>
                <a:cs typeface="Proxima Nova"/>
                <a:sym typeface="Proxima Nova"/>
              </a:rPr>
              <a:t>If minimax has reached a certain number of moves, return the current score!</a:t>
            </a:r>
            <a:endParaRPr sz="1200">
              <a:latin typeface="Proxima Nova"/>
              <a:ea typeface="Proxima Nova"/>
              <a:cs typeface="Proxima Nova"/>
              <a:sym typeface="Proxima Nova"/>
            </a:endParaRPr>
          </a:p>
        </p:txBody>
      </p:sp>
      <p:cxnSp>
        <p:nvCxnSpPr>
          <p:cNvPr id="885" name="Google Shape;885;p52"/>
          <p:cNvCxnSpPr/>
          <p:nvPr/>
        </p:nvCxnSpPr>
        <p:spPr>
          <a:xfrm flipH="1">
            <a:off x="7076775" y="3567335"/>
            <a:ext cx="559800" cy="6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5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Evaluation</a:t>
            </a:r>
            <a:endParaRPr/>
          </a:p>
        </p:txBody>
      </p:sp>
      <p:sp>
        <p:nvSpPr>
          <p:cNvPr id="891" name="Google Shape;891;p53"/>
          <p:cNvSpPr txBox="1"/>
          <p:nvPr/>
        </p:nvSpPr>
        <p:spPr>
          <a:xfrm>
            <a:off x="1943550" y="2719000"/>
            <a:ext cx="1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892" name="Google Shape;892;p53"/>
          <p:cNvSpPr/>
          <p:nvPr/>
        </p:nvSpPr>
        <p:spPr>
          <a:xfrm>
            <a:off x="457204" y="2326317"/>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CC0000"/>
                </a:solidFill>
              </a:rPr>
              <a:t>O</a:t>
            </a:r>
            <a:endParaRPr sz="3600">
              <a:solidFill>
                <a:srgbClr val="38761D"/>
              </a:solidFill>
            </a:endParaRPr>
          </a:p>
        </p:txBody>
      </p:sp>
      <p:sp>
        <p:nvSpPr>
          <p:cNvPr id="893" name="Google Shape;893;p53"/>
          <p:cNvSpPr/>
          <p:nvPr/>
        </p:nvSpPr>
        <p:spPr>
          <a:xfrm>
            <a:off x="457204" y="3100454"/>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4" name="Google Shape;894;p53"/>
          <p:cNvSpPr/>
          <p:nvPr/>
        </p:nvSpPr>
        <p:spPr>
          <a:xfrm>
            <a:off x="1371965" y="2326317"/>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895" name="Google Shape;895;p53"/>
          <p:cNvSpPr/>
          <p:nvPr/>
        </p:nvSpPr>
        <p:spPr>
          <a:xfrm>
            <a:off x="1371965" y="3100454"/>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solidFill>
                <a:schemeClr val="dk1"/>
              </a:solidFill>
            </a:endParaRPr>
          </a:p>
        </p:txBody>
      </p:sp>
      <p:sp>
        <p:nvSpPr>
          <p:cNvPr id="896" name="Google Shape;896;p53"/>
          <p:cNvSpPr/>
          <p:nvPr/>
        </p:nvSpPr>
        <p:spPr>
          <a:xfrm>
            <a:off x="2286726" y="2326317"/>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CC0000"/>
                </a:solidFill>
              </a:rPr>
              <a:t>O</a:t>
            </a:r>
            <a:endParaRPr sz="3300">
              <a:solidFill>
                <a:srgbClr val="38761D"/>
              </a:solidFill>
            </a:endParaRPr>
          </a:p>
        </p:txBody>
      </p:sp>
      <p:sp>
        <p:nvSpPr>
          <p:cNvPr id="897" name="Google Shape;897;p53"/>
          <p:cNvSpPr/>
          <p:nvPr/>
        </p:nvSpPr>
        <p:spPr>
          <a:xfrm>
            <a:off x="2286726" y="3100454"/>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38761D"/>
                </a:solidFill>
              </a:rPr>
              <a:t>X</a:t>
            </a:r>
            <a:endParaRPr/>
          </a:p>
        </p:txBody>
      </p:sp>
      <p:sp>
        <p:nvSpPr>
          <p:cNvPr id="898" name="Google Shape;898;p53"/>
          <p:cNvSpPr/>
          <p:nvPr/>
        </p:nvSpPr>
        <p:spPr>
          <a:xfrm>
            <a:off x="1371965" y="3868225"/>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899" name="Google Shape;899;p53"/>
          <p:cNvSpPr/>
          <p:nvPr/>
        </p:nvSpPr>
        <p:spPr>
          <a:xfrm>
            <a:off x="2286726" y="3868225"/>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900" name="Google Shape;900;p53"/>
          <p:cNvSpPr txBox="1"/>
          <p:nvPr/>
        </p:nvSpPr>
        <p:spPr>
          <a:xfrm>
            <a:off x="635434" y="1676567"/>
            <a:ext cx="2045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CC0000"/>
                </a:solidFill>
              </a:rPr>
              <a:t>O's </a:t>
            </a:r>
            <a:r>
              <a:rPr lang="en" sz="2100">
                <a:latin typeface="Proxima Nova"/>
                <a:ea typeface="Proxima Nova"/>
                <a:cs typeface="Proxima Nova"/>
                <a:sym typeface="Proxima Nova"/>
              </a:rPr>
              <a:t>Turn</a:t>
            </a:r>
            <a:endParaRPr sz="200">
              <a:latin typeface="Proxima Nova"/>
              <a:ea typeface="Proxima Nova"/>
              <a:cs typeface="Proxima Nova"/>
              <a:sym typeface="Proxima Nova"/>
            </a:endParaRPr>
          </a:p>
        </p:txBody>
      </p:sp>
      <p:sp>
        <p:nvSpPr>
          <p:cNvPr id="901" name="Google Shape;901;p53"/>
          <p:cNvSpPr/>
          <p:nvPr/>
        </p:nvSpPr>
        <p:spPr>
          <a:xfrm>
            <a:off x="457204" y="3868225"/>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5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Evaluation</a:t>
            </a:r>
            <a:endParaRPr/>
          </a:p>
        </p:txBody>
      </p:sp>
      <p:sp>
        <p:nvSpPr>
          <p:cNvPr id="907" name="Google Shape;907;p54"/>
          <p:cNvSpPr txBox="1"/>
          <p:nvPr/>
        </p:nvSpPr>
        <p:spPr>
          <a:xfrm>
            <a:off x="1943550" y="2719000"/>
            <a:ext cx="1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908" name="Google Shape;908;p54"/>
          <p:cNvSpPr/>
          <p:nvPr/>
        </p:nvSpPr>
        <p:spPr>
          <a:xfrm>
            <a:off x="457204" y="2326317"/>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CC0000"/>
                </a:solidFill>
              </a:rPr>
              <a:t>O</a:t>
            </a:r>
            <a:endParaRPr sz="3600">
              <a:solidFill>
                <a:srgbClr val="38761D"/>
              </a:solidFill>
            </a:endParaRPr>
          </a:p>
        </p:txBody>
      </p:sp>
      <p:sp>
        <p:nvSpPr>
          <p:cNvPr id="909" name="Google Shape;909;p54"/>
          <p:cNvSpPr/>
          <p:nvPr/>
        </p:nvSpPr>
        <p:spPr>
          <a:xfrm>
            <a:off x="457204" y="3100454"/>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0" name="Google Shape;910;p54"/>
          <p:cNvSpPr/>
          <p:nvPr/>
        </p:nvSpPr>
        <p:spPr>
          <a:xfrm>
            <a:off x="1371965" y="2326317"/>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911" name="Google Shape;911;p54"/>
          <p:cNvSpPr/>
          <p:nvPr/>
        </p:nvSpPr>
        <p:spPr>
          <a:xfrm>
            <a:off x="1371965" y="3100454"/>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solidFill>
                <a:schemeClr val="dk1"/>
              </a:solidFill>
            </a:endParaRPr>
          </a:p>
        </p:txBody>
      </p:sp>
      <p:sp>
        <p:nvSpPr>
          <p:cNvPr id="912" name="Google Shape;912;p54"/>
          <p:cNvSpPr/>
          <p:nvPr/>
        </p:nvSpPr>
        <p:spPr>
          <a:xfrm>
            <a:off x="2286726" y="2326317"/>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CC0000"/>
                </a:solidFill>
              </a:rPr>
              <a:t>O</a:t>
            </a:r>
            <a:endParaRPr sz="3300">
              <a:solidFill>
                <a:srgbClr val="38761D"/>
              </a:solidFill>
            </a:endParaRPr>
          </a:p>
        </p:txBody>
      </p:sp>
      <p:sp>
        <p:nvSpPr>
          <p:cNvPr id="913" name="Google Shape;913;p54"/>
          <p:cNvSpPr/>
          <p:nvPr/>
        </p:nvSpPr>
        <p:spPr>
          <a:xfrm>
            <a:off x="2286726" y="3100454"/>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38761D"/>
                </a:solidFill>
              </a:rPr>
              <a:t>X</a:t>
            </a:r>
            <a:endParaRPr/>
          </a:p>
        </p:txBody>
      </p:sp>
      <p:sp>
        <p:nvSpPr>
          <p:cNvPr id="914" name="Google Shape;914;p54"/>
          <p:cNvSpPr/>
          <p:nvPr/>
        </p:nvSpPr>
        <p:spPr>
          <a:xfrm>
            <a:off x="1371965" y="3868225"/>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915" name="Google Shape;915;p54"/>
          <p:cNvSpPr/>
          <p:nvPr/>
        </p:nvSpPr>
        <p:spPr>
          <a:xfrm>
            <a:off x="2286726" y="3868225"/>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916" name="Google Shape;916;p54"/>
          <p:cNvSpPr txBox="1"/>
          <p:nvPr/>
        </p:nvSpPr>
        <p:spPr>
          <a:xfrm>
            <a:off x="635434" y="1676567"/>
            <a:ext cx="2045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CC0000"/>
                </a:solidFill>
              </a:rPr>
              <a:t>O's </a:t>
            </a:r>
            <a:r>
              <a:rPr lang="en" sz="2100">
                <a:latin typeface="Proxima Nova"/>
                <a:ea typeface="Proxima Nova"/>
                <a:cs typeface="Proxima Nova"/>
                <a:sym typeface="Proxima Nova"/>
              </a:rPr>
              <a:t>Turn</a:t>
            </a:r>
            <a:endParaRPr sz="200">
              <a:latin typeface="Proxima Nova"/>
              <a:ea typeface="Proxima Nova"/>
              <a:cs typeface="Proxima Nova"/>
              <a:sym typeface="Proxima Nova"/>
            </a:endParaRPr>
          </a:p>
        </p:txBody>
      </p:sp>
      <p:sp>
        <p:nvSpPr>
          <p:cNvPr id="917" name="Google Shape;917;p54"/>
          <p:cNvSpPr/>
          <p:nvPr/>
        </p:nvSpPr>
        <p:spPr>
          <a:xfrm>
            <a:off x="457204" y="3868225"/>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p>
        </p:txBody>
      </p:sp>
      <p:sp>
        <p:nvSpPr>
          <p:cNvPr id="918" name="Google Shape;918;p54"/>
          <p:cNvSpPr txBox="1"/>
          <p:nvPr/>
        </p:nvSpPr>
        <p:spPr>
          <a:xfrm>
            <a:off x="3673975" y="3119200"/>
            <a:ext cx="2304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Consolas"/>
                <a:ea typeface="Consolas"/>
                <a:cs typeface="Consolas"/>
                <a:sym typeface="Consolas"/>
              </a:rPr>
              <a:t>minimax("O", 2)</a:t>
            </a:r>
            <a:endParaRPr sz="100">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Optimal ≠ Optimal for Gaming</a:t>
            </a:r>
            <a:endParaRPr/>
          </a:p>
        </p:txBody>
      </p:sp>
      <p:sp>
        <p:nvSpPr>
          <p:cNvPr id="154" name="Google Shape;154;p28"/>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solidFill>
                  <a:srgbClr val="000000"/>
                </a:solidFill>
              </a:rPr>
              <a:t>If a computer plays optimally at all times, then it's </a:t>
            </a:r>
            <a:r>
              <a:rPr b="1" lang="en" sz="2600">
                <a:solidFill>
                  <a:srgbClr val="000000"/>
                </a:solidFill>
              </a:rPr>
              <a:t>impossible</a:t>
            </a:r>
            <a:r>
              <a:rPr lang="en" sz="2600">
                <a:solidFill>
                  <a:srgbClr val="000000"/>
                </a:solidFill>
              </a:rPr>
              <a:t> to beat the computer.</a:t>
            </a:r>
            <a:endParaRPr sz="26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5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Evaluation</a:t>
            </a:r>
            <a:endParaRPr/>
          </a:p>
        </p:txBody>
      </p:sp>
      <p:sp>
        <p:nvSpPr>
          <p:cNvPr id="924" name="Google Shape;924;p55"/>
          <p:cNvSpPr txBox="1"/>
          <p:nvPr/>
        </p:nvSpPr>
        <p:spPr>
          <a:xfrm>
            <a:off x="1943550" y="2719000"/>
            <a:ext cx="1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925" name="Google Shape;925;p55"/>
          <p:cNvSpPr/>
          <p:nvPr/>
        </p:nvSpPr>
        <p:spPr>
          <a:xfrm>
            <a:off x="457204" y="2326317"/>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CC0000"/>
                </a:solidFill>
              </a:rPr>
              <a:t>O</a:t>
            </a:r>
            <a:endParaRPr sz="3600">
              <a:solidFill>
                <a:srgbClr val="38761D"/>
              </a:solidFill>
            </a:endParaRPr>
          </a:p>
        </p:txBody>
      </p:sp>
      <p:sp>
        <p:nvSpPr>
          <p:cNvPr id="926" name="Google Shape;926;p55"/>
          <p:cNvSpPr/>
          <p:nvPr/>
        </p:nvSpPr>
        <p:spPr>
          <a:xfrm>
            <a:off x="457204" y="3100454"/>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7" name="Google Shape;927;p55"/>
          <p:cNvSpPr/>
          <p:nvPr/>
        </p:nvSpPr>
        <p:spPr>
          <a:xfrm>
            <a:off x="1371965" y="2326317"/>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928" name="Google Shape;928;p55"/>
          <p:cNvSpPr/>
          <p:nvPr/>
        </p:nvSpPr>
        <p:spPr>
          <a:xfrm>
            <a:off x="1371965" y="3100454"/>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solidFill>
                <a:schemeClr val="dk1"/>
              </a:solidFill>
            </a:endParaRPr>
          </a:p>
        </p:txBody>
      </p:sp>
      <p:sp>
        <p:nvSpPr>
          <p:cNvPr id="929" name="Google Shape;929;p55"/>
          <p:cNvSpPr/>
          <p:nvPr/>
        </p:nvSpPr>
        <p:spPr>
          <a:xfrm>
            <a:off x="2286726" y="2326317"/>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CC0000"/>
                </a:solidFill>
              </a:rPr>
              <a:t>O</a:t>
            </a:r>
            <a:endParaRPr sz="3300">
              <a:solidFill>
                <a:srgbClr val="38761D"/>
              </a:solidFill>
            </a:endParaRPr>
          </a:p>
        </p:txBody>
      </p:sp>
      <p:sp>
        <p:nvSpPr>
          <p:cNvPr id="930" name="Google Shape;930;p55"/>
          <p:cNvSpPr/>
          <p:nvPr/>
        </p:nvSpPr>
        <p:spPr>
          <a:xfrm>
            <a:off x="2286726" y="3100454"/>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38761D"/>
                </a:solidFill>
              </a:rPr>
              <a:t>X</a:t>
            </a:r>
            <a:endParaRPr/>
          </a:p>
        </p:txBody>
      </p:sp>
      <p:sp>
        <p:nvSpPr>
          <p:cNvPr id="931" name="Google Shape;931;p55"/>
          <p:cNvSpPr/>
          <p:nvPr/>
        </p:nvSpPr>
        <p:spPr>
          <a:xfrm>
            <a:off x="1371965" y="3868225"/>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932" name="Google Shape;932;p55"/>
          <p:cNvSpPr/>
          <p:nvPr/>
        </p:nvSpPr>
        <p:spPr>
          <a:xfrm>
            <a:off x="2286726" y="3868225"/>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933" name="Google Shape;933;p55"/>
          <p:cNvSpPr txBox="1"/>
          <p:nvPr/>
        </p:nvSpPr>
        <p:spPr>
          <a:xfrm>
            <a:off x="635434" y="1676567"/>
            <a:ext cx="2045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CC0000"/>
                </a:solidFill>
              </a:rPr>
              <a:t>O's </a:t>
            </a:r>
            <a:r>
              <a:rPr lang="en" sz="2100">
                <a:latin typeface="Proxima Nova"/>
                <a:ea typeface="Proxima Nova"/>
                <a:cs typeface="Proxima Nova"/>
                <a:sym typeface="Proxima Nova"/>
              </a:rPr>
              <a:t>Turn</a:t>
            </a:r>
            <a:endParaRPr sz="200">
              <a:latin typeface="Proxima Nova"/>
              <a:ea typeface="Proxima Nova"/>
              <a:cs typeface="Proxima Nova"/>
              <a:sym typeface="Proxima Nova"/>
            </a:endParaRPr>
          </a:p>
        </p:txBody>
      </p:sp>
      <p:sp>
        <p:nvSpPr>
          <p:cNvPr id="934" name="Google Shape;934;p55"/>
          <p:cNvSpPr/>
          <p:nvPr/>
        </p:nvSpPr>
        <p:spPr>
          <a:xfrm>
            <a:off x="457204" y="3868225"/>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p>
        </p:txBody>
      </p:sp>
      <p:sp>
        <p:nvSpPr>
          <p:cNvPr id="935" name="Google Shape;935;p55"/>
          <p:cNvSpPr txBox="1"/>
          <p:nvPr/>
        </p:nvSpPr>
        <p:spPr>
          <a:xfrm>
            <a:off x="3673975" y="3119200"/>
            <a:ext cx="2304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Consolas"/>
                <a:ea typeface="Consolas"/>
                <a:cs typeface="Consolas"/>
                <a:sym typeface="Consolas"/>
              </a:rPr>
              <a:t>minimax("O", 2)</a:t>
            </a:r>
            <a:endParaRPr sz="100">
              <a:latin typeface="Consolas"/>
              <a:ea typeface="Consolas"/>
              <a:cs typeface="Consolas"/>
              <a:sym typeface="Consolas"/>
            </a:endParaRPr>
          </a:p>
        </p:txBody>
      </p:sp>
      <p:sp>
        <p:nvSpPr>
          <p:cNvPr id="936" name="Google Shape;936;p55"/>
          <p:cNvSpPr txBox="1"/>
          <p:nvPr/>
        </p:nvSpPr>
        <p:spPr>
          <a:xfrm>
            <a:off x="6321300" y="2749750"/>
            <a:ext cx="2365500" cy="1231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latin typeface="Proxima Nova"/>
                <a:ea typeface="Proxima Nova"/>
                <a:cs typeface="Proxima Nova"/>
                <a:sym typeface="Proxima Nova"/>
              </a:rPr>
              <a:t>"Search up to 2 moves past the current move, and return the optimal score for player O"</a:t>
            </a:r>
            <a:endParaRPr sz="1700">
              <a:latin typeface="Proxima Nova"/>
              <a:ea typeface="Proxima Nova"/>
              <a:cs typeface="Proxima Nova"/>
              <a:sym typeface="Proxima Nov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940" name="Shape 940"/>
        <p:cNvGrpSpPr/>
        <p:nvPr/>
      </p:nvGrpSpPr>
      <p:grpSpPr>
        <a:xfrm>
          <a:off x="0" y="0"/>
          <a:ext cx="0" cy="0"/>
          <a:chOff x="0" y="0"/>
          <a:chExt cx="0" cy="0"/>
        </a:xfrm>
      </p:grpSpPr>
      <p:sp>
        <p:nvSpPr>
          <p:cNvPr id="941" name="Google Shape;941;p56"/>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Now it's Your Turn!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Optimal ≠ Optimal for Gaming</a:t>
            </a:r>
            <a:endParaRPr/>
          </a:p>
        </p:txBody>
      </p:sp>
      <p:sp>
        <p:nvSpPr>
          <p:cNvPr id="160" name="Google Shape;160;p29"/>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solidFill>
                  <a:srgbClr val="000000"/>
                </a:solidFill>
              </a:rPr>
              <a:t>If a computer plays optimally at all times, then it's </a:t>
            </a:r>
            <a:r>
              <a:rPr b="1" lang="en" sz="2600">
                <a:solidFill>
                  <a:srgbClr val="000000"/>
                </a:solidFill>
              </a:rPr>
              <a:t>impossible</a:t>
            </a:r>
            <a:r>
              <a:rPr lang="en" sz="2600">
                <a:solidFill>
                  <a:srgbClr val="000000"/>
                </a:solidFill>
              </a:rPr>
              <a:t> to beat the computer.</a:t>
            </a:r>
            <a:endParaRPr sz="2600">
              <a:solidFill>
                <a:srgbClr val="000000"/>
              </a:solidFill>
            </a:endParaRPr>
          </a:p>
          <a:p>
            <a:pPr indent="0" lvl="0" marL="0" rtl="0" algn="l">
              <a:spcBef>
                <a:spcPts val="600"/>
              </a:spcBef>
              <a:spcAft>
                <a:spcPts val="0"/>
              </a:spcAft>
              <a:buNone/>
            </a:pPr>
            <a:r>
              <a:t/>
            </a:r>
            <a:endParaRPr sz="2600">
              <a:solidFill>
                <a:srgbClr val="000000"/>
              </a:solidFill>
            </a:endParaRPr>
          </a:p>
          <a:p>
            <a:pPr indent="0" lvl="0" marL="0" rtl="0" algn="l">
              <a:spcBef>
                <a:spcPts val="600"/>
              </a:spcBef>
              <a:spcAft>
                <a:spcPts val="0"/>
              </a:spcAft>
              <a:buNone/>
            </a:pPr>
            <a:r>
              <a:rPr lang="en" sz="2600">
                <a:solidFill>
                  <a:srgbClr val="000000"/>
                </a:solidFill>
              </a:rPr>
              <a:t>Games aren't fun if they can't be beaten! AI in gaming must be sophisticated enough to be </a:t>
            </a:r>
            <a:r>
              <a:rPr b="1" lang="en" sz="2600">
                <a:solidFill>
                  <a:srgbClr val="000000"/>
                </a:solidFill>
              </a:rPr>
              <a:t>realistic, </a:t>
            </a:r>
            <a:r>
              <a:rPr lang="en" sz="2600">
                <a:solidFill>
                  <a:srgbClr val="000000"/>
                </a:solidFill>
              </a:rPr>
              <a:t>but simple enough to be </a:t>
            </a:r>
            <a:r>
              <a:rPr b="1" lang="en" sz="2600">
                <a:solidFill>
                  <a:srgbClr val="000000"/>
                </a:solidFill>
              </a:rPr>
              <a:t>enjoyable.</a:t>
            </a:r>
            <a:endParaRPr sz="26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 Depth</a:t>
            </a:r>
            <a:endParaRPr/>
          </a:p>
        </p:txBody>
      </p:sp>
      <p:sp>
        <p:nvSpPr>
          <p:cNvPr id="166" name="Google Shape;166;p30"/>
          <p:cNvSpPr txBox="1"/>
          <p:nvPr>
            <p:ph idx="1" type="body"/>
          </p:nvPr>
        </p:nvSpPr>
        <p:spPr>
          <a:xfrm>
            <a:off x="458075" y="1452625"/>
            <a:ext cx="8271300" cy="1119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solidFill>
                  <a:srgbClr val="000000"/>
                </a:solidFill>
              </a:rPr>
              <a:t>We can make games more lifelike by changing the </a:t>
            </a:r>
            <a:r>
              <a:rPr b="1" lang="en" sz="2600">
                <a:solidFill>
                  <a:srgbClr val="000000"/>
                </a:solidFill>
              </a:rPr>
              <a:t>depth of search</a:t>
            </a:r>
            <a:r>
              <a:rPr lang="en" sz="2600">
                <a:solidFill>
                  <a:srgbClr val="000000"/>
                </a:solidFill>
              </a:rPr>
              <a:t> for our search tree algorithm.</a:t>
            </a:r>
            <a:endParaRPr sz="26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 Depth</a:t>
            </a:r>
            <a:endParaRPr/>
          </a:p>
        </p:txBody>
      </p:sp>
      <p:sp>
        <p:nvSpPr>
          <p:cNvPr id="172" name="Google Shape;172;p31"/>
          <p:cNvSpPr/>
          <p:nvPr/>
        </p:nvSpPr>
        <p:spPr>
          <a:xfrm>
            <a:off x="738604" y="1975504"/>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3600">
              <a:solidFill>
                <a:srgbClr val="38761D"/>
              </a:solidFill>
            </a:endParaRPr>
          </a:p>
        </p:txBody>
      </p:sp>
      <p:sp>
        <p:nvSpPr>
          <p:cNvPr id="173" name="Google Shape;173;p31"/>
          <p:cNvSpPr/>
          <p:nvPr/>
        </p:nvSpPr>
        <p:spPr>
          <a:xfrm>
            <a:off x="738604" y="2749641"/>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4" name="Google Shape;174;p31"/>
          <p:cNvSpPr/>
          <p:nvPr/>
        </p:nvSpPr>
        <p:spPr>
          <a:xfrm>
            <a:off x="1653365" y="1975504"/>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p:txBody>
      </p:sp>
      <p:sp>
        <p:nvSpPr>
          <p:cNvPr id="175" name="Google Shape;175;p31"/>
          <p:cNvSpPr/>
          <p:nvPr/>
        </p:nvSpPr>
        <p:spPr>
          <a:xfrm>
            <a:off x="1653365" y="2749641"/>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solidFill>
                <a:schemeClr val="dk1"/>
              </a:solidFill>
            </a:endParaRPr>
          </a:p>
        </p:txBody>
      </p:sp>
      <p:sp>
        <p:nvSpPr>
          <p:cNvPr id="176" name="Google Shape;176;p31"/>
          <p:cNvSpPr/>
          <p:nvPr/>
        </p:nvSpPr>
        <p:spPr>
          <a:xfrm>
            <a:off x="2568126" y="1975504"/>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300">
              <a:solidFill>
                <a:srgbClr val="38761D"/>
              </a:solidFill>
            </a:endParaRPr>
          </a:p>
        </p:txBody>
      </p:sp>
      <p:sp>
        <p:nvSpPr>
          <p:cNvPr id="177" name="Google Shape;177;p31"/>
          <p:cNvSpPr/>
          <p:nvPr/>
        </p:nvSpPr>
        <p:spPr>
          <a:xfrm>
            <a:off x="2568126" y="2749641"/>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8" name="Google Shape;178;p31"/>
          <p:cNvSpPr/>
          <p:nvPr/>
        </p:nvSpPr>
        <p:spPr>
          <a:xfrm>
            <a:off x="1653365" y="3517413"/>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p:txBody>
      </p:sp>
      <p:sp>
        <p:nvSpPr>
          <p:cNvPr id="179" name="Google Shape;179;p31"/>
          <p:cNvSpPr/>
          <p:nvPr/>
        </p:nvSpPr>
        <p:spPr>
          <a:xfrm>
            <a:off x="2568126" y="3517413"/>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80" name="Google Shape;180;p31"/>
          <p:cNvSpPr/>
          <p:nvPr/>
        </p:nvSpPr>
        <p:spPr>
          <a:xfrm>
            <a:off x="738604" y="3517413"/>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p>
        </p:txBody>
      </p:sp>
      <p:sp>
        <p:nvSpPr>
          <p:cNvPr id="181" name="Google Shape;181;p31"/>
          <p:cNvSpPr txBox="1"/>
          <p:nvPr/>
        </p:nvSpPr>
        <p:spPr>
          <a:xfrm>
            <a:off x="1155684" y="1371254"/>
            <a:ext cx="2045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6AA84F"/>
                </a:solidFill>
              </a:rPr>
              <a:t>X's</a:t>
            </a:r>
            <a:r>
              <a:rPr lang="en" sz="2100">
                <a:solidFill>
                  <a:srgbClr val="CC0000"/>
                </a:solidFill>
              </a:rPr>
              <a:t> </a:t>
            </a:r>
            <a:r>
              <a:rPr lang="en" sz="2100">
                <a:latin typeface="Proxima Nova"/>
                <a:ea typeface="Proxima Nova"/>
                <a:cs typeface="Proxima Nova"/>
                <a:sym typeface="Proxima Nova"/>
              </a:rPr>
              <a:t>Turn</a:t>
            </a:r>
            <a:endParaRPr sz="200">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 Depth</a:t>
            </a:r>
            <a:endParaRPr/>
          </a:p>
        </p:txBody>
      </p:sp>
      <p:sp>
        <p:nvSpPr>
          <p:cNvPr id="187" name="Google Shape;187;p32"/>
          <p:cNvSpPr/>
          <p:nvPr/>
        </p:nvSpPr>
        <p:spPr>
          <a:xfrm>
            <a:off x="738604" y="1975504"/>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3600">
              <a:solidFill>
                <a:srgbClr val="38761D"/>
              </a:solidFill>
            </a:endParaRPr>
          </a:p>
        </p:txBody>
      </p:sp>
      <p:sp>
        <p:nvSpPr>
          <p:cNvPr id="188" name="Google Shape;188;p32"/>
          <p:cNvSpPr/>
          <p:nvPr/>
        </p:nvSpPr>
        <p:spPr>
          <a:xfrm>
            <a:off x="738604" y="2749641"/>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 name="Google Shape;189;p32"/>
          <p:cNvSpPr/>
          <p:nvPr/>
        </p:nvSpPr>
        <p:spPr>
          <a:xfrm>
            <a:off x="1653365" y="1975504"/>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p:txBody>
      </p:sp>
      <p:sp>
        <p:nvSpPr>
          <p:cNvPr id="190" name="Google Shape;190;p32"/>
          <p:cNvSpPr/>
          <p:nvPr/>
        </p:nvSpPr>
        <p:spPr>
          <a:xfrm>
            <a:off x="1653365" y="2749641"/>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solidFill>
                <a:schemeClr val="dk1"/>
              </a:solidFill>
            </a:endParaRPr>
          </a:p>
        </p:txBody>
      </p:sp>
      <p:sp>
        <p:nvSpPr>
          <p:cNvPr id="191" name="Google Shape;191;p32"/>
          <p:cNvSpPr/>
          <p:nvPr/>
        </p:nvSpPr>
        <p:spPr>
          <a:xfrm>
            <a:off x="2568126" y="1975504"/>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300">
              <a:solidFill>
                <a:srgbClr val="38761D"/>
              </a:solidFill>
            </a:endParaRPr>
          </a:p>
        </p:txBody>
      </p:sp>
      <p:sp>
        <p:nvSpPr>
          <p:cNvPr id="192" name="Google Shape;192;p32"/>
          <p:cNvSpPr/>
          <p:nvPr/>
        </p:nvSpPr>
        <p:spPr>
          <a:xfrm>
            <a:off x="2568126" y="2749641"/>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 name="Google Shape;193;p32"/>
          <p:cNvSpPr/>
          <p:nvPr/>
        </p:nvSpPr>
        <p:spPr>
          <a:xfrm>
            <a:off x="1653365" y="3517413"/>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p:txBody>
      </p:sp>
      <p:sp>
        <p:nvSpPr>
          <p:cNvPr id="194" name="Google Shape;194;p32"/>
          <p:cNvSpPr/>
          <p:nvPr/>
        </p:nvSpPr>
        <p:spPr>
          <a:xfrm>
            <a:off x="2568126" y="3517413"/>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95" name="Google Shape;195;p32"/>
          <p:cNvSpPr/>
          <p:nvPr/>
        </p:nvSpPr>
        <p:spPr>
          <a:xfrm>
            <a:off x="738604" y="3517413"/>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p>
        </p:txBody>
      </p:sp>
      <p:sp>
        <p:nvSpPr>
          <p:cNvPr id="196" name="Google Shape;196;p32"/>
          <p:cNvSpPr txBox="1"/>
          <p:nvPr/>
        </p:nvSpPr>
        <p:spPr>
          <a:xfrm>
            <a:off x="1155684" y="1371254"/>
            <a:ext cx="2045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6AA84F"/>
                </a:solidFill>
              </a:rPr>
              <a:t>X's</a:t>
            </a:r>
            <a:r>
              <a:rPr lang="en" sz="2100">
                <a:solidFill>
                  <a:srgbClr val="CC0000"/>
                </a:solidFill>
              </a:rPr>
              <a:t> </a:t>
            </a:r>
            <a:r>
              <a:rPr lang="en" sz="2100">
                <a:latin typeface="Proxima Nova"/>
                <a:ea typeface="Proxima Nova"/>
                <a:cs typeface="Proxima Nova"/>
                <a:sym typeface="Proxima Nova"/>
              </a:rPr>
              <a:t>Turn</a:t>
            </a:r>
            <a:endParaRPr sz="200">
              <a:latin typeface="Proxima Nova"/>
              <a:ea typeface="Proxima Nova"/>
              <a:cs typeface="Proxima Nova"/>
              <a:sym typeface="Proxima Nova"/>
            </a:endParaRPr>
          </a:p>
        </p:txBody>
      </p:sp>
      <p:sp>
        <p:nvSpPr>
          <p:cNvPr id="197" name="Google Shape;197;p32"/>
          <p:cNvSpPr txBox="1"/>
          <p:nvPr/>
        </p:nvSpPr>
        <p:spPr>
          <a:xfrm>
            <a:off x="4572000" y="2224425"/>
            <a:ext cx="3980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Proxima Nova"/>
                <a:ea typeface="Proxima Nova"/>
                <a:cs typeface="Proxima Nova"/>
                <a:sym typeface="Proxima Nova"/>
              </a:rPr>
              <a:t>When the board is empty, there are </a:t>
            </a:r>
            <a:r>
              <a:rPr b="1" lang="en" sz="2400">
                <a:latin typeface="Proxima Nova"/>
                <a:ea typeface="Proxima Nova"/>
                <a:cs typeface="Proxima Nova"/>
                <a:sym typeface="Proxima Nova"/>
              </a:rPr>
              <a:t>255,168 possible game</a:t>
            </a:r>
            <a:r>
              <a:rPr lang="en" sz="2400">
                <a:latin typeface="Proxima Nova"/>
                <a:ea typeface="Proxima Nova"/>
                <a:cs typeface="Proxima Nova"/>
                <a:sym typeface="Proxima Nova"/>
              </a:rPr>
              <a:t> </a:t>
            </a:r>
            <a:r>
              <a:rPr b="1" lang="en" sz="2400">
                <a:latin typeface="Proxima Nova"/>
                <a:ea typeface="Proxima Nova"/>
                <a:cs typeface="Proxima Nova"/>
                <a:sym typeface="Proxima Nova"/>
              </a:rPr>
              <a:t>variations!</a:t>
            </a:r>
            <a:endParaRPr b="1" sz="2400">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 Depth</a:t>
            </a:r>
            <a:endParaRPr/>
          </a:p>
        </p:txBody>
      </p:sp>
      <p:sp>
        <p:nvSpPr>
          <p:cNvPr id="203" name="Google Shape;203;p33"/>
          <p:cNvSpPr/>
          <p:nvPr/>
        </p:nvSpPr>
        <p:spPr>
          <a:xfrm>
            <a:off x="738604" y="1975504"/>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3600">
              <a:solidFill>
                <a:srgbClr val="38761D"/>
              </a:solidFill>
            </a:endParaRPr>
          </a:p>
        </p:txBody>
      </p:sp>
      <p:sp>
        <p:nvSpPr>
          <p:cNvPr id="204" name="Google Shape;204;p33"/>
          <p:cNvSpPr/>
          <p:nvPr/>
        </p:nvSpPr>
        <p:spPr>
          <a:xfrm>
            <a:off x="738604" y="2749641"/>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38761D"/>
                </a:solidFill>
              </a:rPr>
              <a:t>X</a:t>
            </a:r>
            <a:endParaRPr/>
          </a:p>
        </p:txBody>
      </p:sp>
      <p:sp>
        <p:nvSpPr>
          <p:cNvPr id="205" name="Google Shape;205;p33"/>
          <p:cNvSpPr/>
          <p:nvPr/>
        </p:nvSpPr>
        <p:spPr>
          <a:xfrm>
            <a:off x="1653365" y="1975504"/>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p:txBody>
      </p:sp>
      <p:sp>
        <p:nvSpPr>
          <p:cNvPr id="206" name="Google Shape;206;p33"/>
          <p:cNvSpPr/>
          <p:nvPr/>
        </p:nvSpPr>
        <p:spPr>
          <a:xfrm>
            <a:off x="1653365" y="2749641"/>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solidFill>
                <a:schemeClr val="dk1"/>
              </a:solidFill>
            </a:endParaRPr>
          </a:p>
        </p:txBody>
      </p:sp>
      <p:sp>
        <p:nvSpPr>
          <p:cNvPr id="207" name="Google Shape;207;p33"/>
          <p:cNvSpPr/>
          <p:nvPr/>
        </p:nvSpPr>
        <p:spPr>
          <a:xfrm>
            <a:off x="2568126" y="1975504"/>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300">
              <a:solidFill>
                <a:srgbClr val="38761D"/>
              </a:solidFill>
            </a:endParaRPr>
          </a:p>
        </p:txBody>
      </p:sp>
      <p:sp>
        <p:nvSpPr>
          <p:cNvPr id="208" name="Google Shape;208;p33"/>
          <p:cNvSpPr/>
          <p:nvPr/>
        </p:nvSpPr>
        <p:spPr>
          <a:xfrm>
            <a:off x="2568126" y="2749641"/>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 name="Google Shape;209;p33"/>
          <p:cNvSpPr/>
          <p:nvPr/>
        </p:nvSpPr>
        <p:spPr>
          <a:xfrm>
            <a:off x="1653365" y="3517413"/>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p:txBody>
      </p:sp>
      <p:sp>
        <p:nvSpPr>
          <p:cNvPr id="210" name="Google Shape;210;p33"/>
          <p:cNvSpPr/>
          <p:nvPr/>
        </p:nvSpPr>
        <p:spPr>
          <a:xfrm>
            <a:off x="2568126" y="3517413"/>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211" name="Google Shape;211;p33"/>
          <p:cNvSpPr/>
          <p:nvPr/>
        </p:nvSpPr>
        <p:spPr>
          <a:xfrm>
            <a:off x="738604" y="3517413"/>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p>
        </p:txBody>
      </p:sp>
      <p:sp>
        <p:nvSpPr>
          <p:cNvPr id="212" name="Google Shape;212;p33"/>
          <p:cNvSpPr txBox="1"/>
          <p:nvPr/>
        </p:nvSpPr>
        <p:spPr>
          <a:xfrm>
            <a:off x="1155684" y="1371254"/>
            <a:ext cx="2045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CC0000"/>
                </a:solidFill>
              </a:rPr>
              <a:t>O's</a:t>
            </a:r>
            <a:r>
              <a:rPr lang="en" sz="2100">
                <a:solidFill>
                  <a:srgbClr val="CC0000"/>
                </a:solidFill>
              </a:rPr>
              <a:t> </a:t>
            </a:r>
            <a:r>
              <a:rPr lang="en" sz="2100">
                <a:latin typeface="Proxima Nova"/>
                <a:ea typeface="Proxima Nova"/>
                <a:cs typeface="Proxima Nova"/>
                <a:sym typeface="Proxima Nova"/>
              </a:rPr>
              <a:t>Turn</a:t>
            </a:r>
            <a:endParaRPr sz="20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 Depth</a:t>
            </a:r>
            <a:endParaRPr/>
          </a:p>
        </p:txBody>
      </p:sp>
      <p:sp>
        <p:nvSpPr>
          <p:cNvPr id="218" name="Google Shape;218;p34"/>
          <p:cNvSpPr/>
          <p:nvPr/>
        </p:nvSpPr>
        <p:spPr>
          <a:xfrm>
            <a:off x="738604" y="1975504"/>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3600">
              <a:solidFill>
                <a:srgbClr val="38761D"/>
              </a:solidFill>
            </a:endParaRPr>
          </a:p>
        </p:txBody>
      </p:sp>
      <p:sp>
        <p:nvSpPr>
          <p:cNvPr id="219" name="Google Shape;219;p34"/>
          <p:cNvSpPr/>
          <p:nvPr/>
        </p:nvSpPr>
        <p:spPr>
          <a:xfrm>
            <a:off x="738604" y="2749641"/>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00">
                <a:solidFill>
                  <a:srgbClr val="38761D"/>
                </a:solidFill>
              </a:rPr>
              <a:t>X</a:t>
            </a:r>
            <a:endParaRPr/>
          </a:p>
        </p:txBody>
      </p:sp>
      <p:sp>
        <p:nvSpPr>
          <p:cNvPr id="220" name="Google Shape;220;p34"/>
          <p:cNvSpPr/>
          <p:nvPr/>
        </p:nvSpPr>
        <p:spPr>
          <a:xfrm>
            <a:off x="1653365" y="1975504"/>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p:txBody>
      </p:sp>
      <p:sp>
        <p:nvSpPr>
          <p:cNvPr id="221" name="Google Shape;221;p34"/>
          <p:cNvSpPr/>
          <p:nvPr/>
        </p:nvSpPr>
        <p:spPr>
          <a:xfrm>
            <a:off x="1653365" y="2749641"/>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solidFill>
                <a:schemeClr val="dk1"/>
              </a:solidFill>
            </a:endParaRPr>
          </a:p>
        </p:txBody>
      </p:sp>
      <p:sp>
        <p:nvSpPr>
          <p:cNvPr id="222" name="Google Shape;222;p34"/>
          <p:cNvSpPr/>
          <p:nvPr/>
        </p:nvSpPr>
        <p:spPr>
          <a:xfrm>
            <a:off x="2568126" y="1975504"/>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300">
              <a:solidFill>
                <a:srgbClr val="38761D"/>
              </a:solidFill>
            </a:endParaRPr>
          </a:p>
        </p:txBody>
      </p:sp>
      <p:sp>
        <p:nvSpPr>
          <p:cNvPr id="223" name="Google Shape;223;p34"/>
          <p:cNvSpPr/>
          <p:nvPr/>
        </p:nvSpPr>
        <p:spPr>
          <a:xfrm>
            <a:off x="2568126" y="2749641"/>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4" name="Google Shape;224;p34"/>
          <p:cNvSpPr/>
          <p:nvPr/>
        </p:nvSpPr>
        <p:spPr>
          <a:xfrm>
            <a:off x="1653365" y="3517413"/>
            <a:ext cx="914700" cy="76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p:txBody>
      </p:sp>
      <p:sp>
        <p:nvSpPr>
          <p:cNvPr id="225" name="Google Shape;225;p34"/>
          <p:cNvSpPr/>
          <p:nvPr/>
        </p:nvSpPr>
        <p:spPr>
          <a:xfrm>
            <a:off x="2568126" y="3517413"/>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226" name="Google Shape;226;p34"/>
          <p:cNvSpPr/>
          <p:nvPr/>
        </p:nvSpPr>
        <p:spPr>
          <a:xfrm>
            <a:off x="738604" y="3517413"/>
            <a:ext cx="914700" cy="767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p>
        </p:txBody>
      </p:sp>
      <p:sp>
        <p:nvSpPr>
          <p:cNvPr id="227" name="Google Shape;227;p34"/>
          <p:cNvSpPr txBox="1"/>
          <p:nvPr/>
        </p:nvSpPr>
        <p:spPr>
          <a:xfrm>
            <a:off x="1155684" y="1371254"/>
            <a:ext cx="2045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CC0000"/>
                </a:solidFill>
              </a:rPr>
              <a:t>O's</a:t>
            </a:r>
            <a:r>
              <a:rPr lang="en" sz="2100">
                <a:solidFill>
                  <a:srgbClr val="CC0000"/>
                </a:solidFill>
              </a:rPr>
              <a:t> </a:t>
            </a:r>
            <a:r>
              <a:rPr lang="en" sz="2100">
                <a:latin typeface="Proxima Nova"/>
                <a:ea typeface="Proxima Nova"/>
                <a:cs typeface="Proxima Nova"/>
                <a:sym typeface="Proxima Nova"/>
              </a:rPr>
              <a:t>Turn</a:t>
            </a:r>
            <a:endParaRPr sz="200">
              <a:latin typeface="Proxima Nova"/>
              <a:ea typeface="Proxima Nova"/>
              <a:cs typeface="Proxima Nova"/>
              <a:sym typeface="Proxima Nova"/>
            </a:endParaRPr>
          </a:p>
        </p:txBody>
      </p:sp>
      <p:pic>
        <p:nvPicPr>
          <p:cNvPr id="228" name="Google Shape;228;p34"/>
          <p:cNvPicPr preferRelativeResize="0"/>
          <p:nvPr/>
        </p:nvPicPr>
        <p:blipFill>
          <a:blip r:embed="rId3">
            <a:alphaModFix/>
          </a:blip>
          <a:stretch>
            <a:fillRect/>
          </a:stretch>
        </p:blipFill>
        <p:spPr>
          <a:xfrm>
            <a:off x="5381255" y="1738159"/>
            <a:ext cx="561975" cy="552450"/>
          </a:xfrm>
          <a:prstGeom prst="rect">
            <a:avLst/>
          </a:prstGeom>
          <a:noFill/>
          <a:ln>
            <a:noFill/>
          </a:ln>
        </p:spPr>
      </p:pic>
      <p:pic>
        <p:nvPicPr>
          <p:cNvPr id="229" name="Google Shape;229;p34"/>
          <p:cNvPicPr preferRelativeResize="0"/>
          <p:nvPr/>
        </p:nvPicPr>
        <p:blipFill>
          <a:blip r:embed="rId3">
            <a:alphaModFix/>
          </a:blip>
          <a:stretch>
            <a:fillRect/>
          </a:stretch>
        </p:blipFill>
        <p:spPr>
          <a:xfrm>
            <a:off x="3988180" y="1738159"/>
            <a:ext cx="561975" cy="552450"/>
          </a:xfrm>
          <a:prstGeom prst="rect">
            <a:avLst/>
          </a:prstGeom>
          <a:noFill/>
          <a:ln>
            <a:noFill/>
          </a:ln>
        </p:spPr>
      </p:pic>
      <p:pic>
        <p:nvPicPr>
          <p:cNvPr id="230" name="Google Shape;230;p34"/>
          <p:cNvPicPr preferRelativeResize="0"/>
          <p:nvPr/>
        </p:nvPicPr>
        <p:blipFill>
          <a:blip r:embed="rId3">
            <a:alphaModFix/>
          </a:blip>
          <a:stretch>
            <a:fillRect/>
          </a:stretch>
        </p:blipFill>
        <p:spPr>
          <a:xfrm>
            <a:off x="7479355" y="1738159"/>
            <a:ext cx="561975" cy="552450"/>
          </a:xfrm>
          <a:prstGeom prst="rect">
            <a:avLst/>
          </a:prstGeom>
          <a:noFill/>
          <a:ln>
            <a:noFill/>
          </a:ln>
        </p:spPr>
      </p:pic>
      <p:pic>
        <p:nvPicPr>
          <p:cNvPr id="231" name="Google Shape;231;p34"/>
          <p:cNvPicPr preferRelativeResize="0"/>
          <p:nvPr/>
        </p:nvPicPr>
        <p:blipFill>
          <a:blip r:embed="rId3">
            <a:alphaModFix/>
          </a:blip>
          <a:stretch>
            <a:fillRect/>
          </a:stretch>
        </p:blipFill>
        <p:spPr>
          <a:xfrm>
            <a:off x="4701655" y="1738159"/>
            <a:ext cx="561975" cy="552450"/>
          </a:xfrm>
          <a:prstGeom prst="rect">
            <a:avLst/>
          </a:prstGeom>
          <a:noFill/>
          <a:ln>
            <a:noFill/>
          </a:ln>
        </p:spPr>
      </p:pic>
      <p:pic>
        <p:nvPicPr>
          <p:cNvPr id="232" name="Google Shape;232;p34"/>
          <p:cNvPicPr preferRelativeResize="0"/>
          <p:nvPr/>
        </p:nvPicPr>
        <p:blipFill>
          <a:blip r:embed="rId3">
            <a:alphaModFix/>
          </a:blip>
          <a:stretch>
            <a:fillRect/>
          </a:stretch>
        </p:blipFill>
        <p:spPr>
          <a:xfrm>
            <a:off x="6770092" y="1738159"/>
            <a:ext cx="561975" cy="552450"/>
          </a:xfrm>
          <a:prstGeom prst="rect">
            <a:avLst/>
          </a:prstGeom>
          <a:noFill/>
          <a:ln>
            <a:noFill/>
          </a:ln>
        </p:spPr>
      </p:pic>
      <p:pic>
        <p:nvPicPr>
          <p:cNvPr id="233" name="Google Shape;233;p34"/>
          <p:cNvPicPr preferRelativeResize="0"/>
          <p:nvPr/>
        </p:nvPicPr>
        <p:blipFill>
          <a:blip r:embed="rId3">
            <a:alphaModFix/>
          </a:blip>
          <a:stretch>
            <a:fillRect/>
          </a:stretch>
        </p:blipFill>
        <p:spPr>
          <a:xfrm>
            <a:off x="8188605" y="1738159"/>
            <a:ext cx="561975" cy="552450"/>
          </a:xfrm>
          <a:prstGeom prst="rect">
            <a:avLst/>
          </a:prstGeom>
          <a:noFill/>
          <a:ln>
            <a:noFill/>
          </a:ln>
        </p:spPr>
      </p:pic>
      <p:pic>
        <p:nvPicPr>
          <p:cNvPr id="234" name="Google Shape;234;p34"/>
          <p:cNvPicPr preferRelativeResize="0"/>
          <p:nvPr/>
        </p:nvPicPr>
        <p:blipFill>
          <a:blip r:embed="rId3">
            <a:alphaModFix/>
          </a:blip>
          <a:stretch>
            <a:fillRect/>
          </a:stretch>
        </p:blipFill>
        <p:spPr>
          <a:xfrm>
            <a:off x="6060842" y="1738159"/>
            <a:ext cx="561975" cy="552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