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Hammersmith One"/>
      <p:regular r:id="rId10"/>
    </p:embeddedFon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font" Target="fonts/HammersmithOne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e477ca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e477ca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a72d9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a72d9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1c34a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1c34a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b1c34a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b1c34a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eagueofgamemakers.com/teaching-a-g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98100" y="275621"/>
            <a:ext cx="8222100" cy="46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Do not talk or interrupt the student teaching the game.  </a:t>
            </a:r>
            <a:endParaRPr b="1"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Save your questions for the end because the instructor will probably cover what you want to know.</a:t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During game play, do not talk to the person whose turn it is unless they ask for help or clarification.  Keep all non-game chatter to a minimum. </a:t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When you finish your turn say, “I’m done.”</a:t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Please be aware that analysis paralysis can really slow down a game.  Use other players’ turns for thinking so that when your turn comes, you can act quickly.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10000"/>
            <a:ext cx="8520600" cy="4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Complete your gaming log, taking notes on what you think about the game, including your game.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Put yourself in the position of a fellow game designer, not just a player.  </a:t>
            </a:r>
            <a:endParaRPr sz="2400"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Think about all elements of the game (theme, mechanic, victory condition, board design, bits, etc) and imagine how the designer may have made those choices.    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Is there anything you’d change?  What was the best, coolest idea that the game designer had?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10000"/>
            <a:ext cx="8520600" cy="4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For your log, write about...</a:t>
            </a: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What worked for you?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What would you change?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How would you change the game?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What was the best, coolest idea that the game designer had?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Hammersmith One"/>
              <a:buChar char="●"/>
            </a:pPr>
            <a:r>
              <a:rPr lang="en" sz="2400">
                <a:latin typeface="Hammersmith One"/>
                <a:ea typeface="Hammersmith One"/>
                <a:cs typeface="Hammersmith One"/>
                <a:sym typeface="Hammersmith One"/>
              </a:rPr>
              <a:t>What strategies did you use, and did they work?</a:t>
            </a:r>
            <a:endParaRPr sz="240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48309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Article on How to Teach a Game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