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Canda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andar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bold.fntdata"/><Relationship Id="rId6" Type="http://schemas.openxmlformats.org/officeDocument/2006/relationships/slide" Target="slides/slide1.xml"/><Relationship Id="rId18" Type="http://schemas.openxmlformats.org/officeDocument/2006/relationships/font" Target="fonts/Canda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820738" y="4155141"/>
            <a:ext cx="7542212" cy="1013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20738" y="5230906"/>
            <a:ext cx="7542212" cy="10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7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oleculeTracer.png"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4019" y="224679"/>
            <a:ext cx="5795963" cy="3943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777240" y="3962399"/>
            <a:ext cx="7585710" cy="6723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77240" y="4639235"/>
            <a:ext cx="758571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593695" y="68355"/>
            <a:ext cx="3953436" cy="758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5186083" y="2250142"/>
            <a:ext cx="5607424" cy="1940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1088022" y="146729"/>
            <a:ext cx="5610268" cy="614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79929" y="457201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sz="2400"/>
            </a:lvl1pPr>
            <a:lvl2pPr indent="-3683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sz="22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sz="18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  <a:defRPr b="1" sz="52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79462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703763" y="1892301"/>
            <a:ext cx="3657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79462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779462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703763" y="1761565"/>
            <a:ext cx="3657600" cy="515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  <a:defRPr b="1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703763" y="2393575"/>
            <a:ext cx="3657600" cy="34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ndara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777240" y="457200"/>
            <a:ext cx="356616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  <a:defRPr b="1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rgbClr val="BFBFBF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254000" sx="90000" rotWithShape="0" dir="5400000" dist="152400" sy="-19000">
              <a:srgbClr val="000000">
                <a:alpha val="20000"/>
              </a:srgbClr>
            </a:outerShdw>
          </a:effectLst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777240" y="1828800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None/>
              <a:defRPr b="1" sz="2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ndara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ndara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ndara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idOverlay.png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rgbClr val="AFC2C8">
              <a:alpha val="9803"/>
            </a:srgbClr>
          </a:solidFill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  <a:defRPr b="1" i="0" sz="56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  <a:defRPr b="1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683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ndara"/>
              <a:buChar char="•"/>
              <a:defRPr b="1" i="0" sz="2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55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ndara"/>
              <a:buChar char="•"/>
              <a:defRPr b="1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429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429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ndara"/>
              <a:buChar char="•"/>
              <a:defRPr b="1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4800600" y="462438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What is a Game?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Definition of a game: Oxford Dictionary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A form of play or sport, especially a competitive one according to rules and decided by skill, strength, or luck.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Definition of a game:</a:t>
            </a:r>
            <a:br>
              <a:rPr lang="en-US"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latin typeface="Rockwell"/>
                <a:ea typeface="Rockwell"/>
                <a:cs typeface="Rockwell"/>
                <a:sym typeface="Rockwell"/>
              </a:rPr>
              <a:t>Wikipedia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 game is any activity undertaken or regarded as a </a:t>
            </a:r>
            <a:r>
              <a:rPr lang="en-US">
                <a:solidFill>
                  <a:schemeClr val="accent4"/>
                </a:solidFill>
                <a:latin typeface="Rockwell"/>
                <a:ea typeface="Rockwell"/>
                <a:cs typeface="Rockwell"/>
                <a:sym typeface="Rockwell"/>
              </a:rPr>
              <a:t>contest involving luck, skill, or a combination of both</a:t>
            </a:r>
            <a:r>
              <a:rPr lang="en-US">
                <a:latin typeface="Rockwell"/>
                <a:ea typeface="Rockwell"/>
                <a:cs typeface="Rockwell"/>
                <a:sym typeface="Rockwell"/>
              </a:rPr>
              <a:t>, and </a:t>
            </a:r>
            <a:r>
              <a:rPr lang="en-US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played according to a set of rules for the enjoyment of the players </a:t>
            </a:r>
            <a:r>
              <a:rPr lang="en-US">
                <a:latin typeface="Rockwell"/>
                <a:ea typeface="Rockwell"/>
                <a:cs typeface="Rockwell"/>
                <a:sym typeface="Rockwell"/>
              </a:rPr>
              <a:t>or spectators.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 strategy game is a game where </a:t>
            </a:r>
            <a:r>
              <a:rPr lang="en-US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rPr>
              <a:t>players’ decision-making skills </a:t>
            </a:r>
            <a:r>
              <a:rPr lang="en-US">
                <a:solidFill>
                  <a:schemeClr val="accent6"/>
                </a:solidFill>
                <a:latin typeface="Rockwell"/>
                <a:ea typeface="Rockwell"/>
                <a:cs typeface="Rockwell"/>
                <a:sym typeface="Rockwell"/>
              </a:rPr>
              <a:t>have a high significance in determining the outcome</a:t>
            </a:r>
            <a:r>
              <a:rPr lang="en-US">
                <a:latin typeface="Rockwell"/>
                <a:ea typeface="Rockwell"/>
                <a:cs typeface="Rockwell"/>
                <a:sym typeface="Rockwell"/>
              </a:rPr>
              <a:t> of the game.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These decision-making skills do not occur by accident; </a:t>
            </a:r>
            <a:r>
              <a:rPr lang="en-US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rPr>
              <a:t>game designers create games to generate specific actions, behaviors, and outcomes.  </a:t>
            </a:r>
            <a:endParaRPr>
              <a:solidFill>
                <a:schemeClr val="accent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Noto Sans Symbols"/>
              <a:buNone/>
            </a:pPr>
            <a:r>
              <a:rPr lang="en-US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solidFill>
                <a:schemeClr val="accent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With a Partner…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Write your final definition of what a game is, and be sure to include what you think is most important.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9925" y="457200"/>
            <a:ext cx="53478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What is a game?</a:t>
            </a:r>
            <a:endParaRPr/>
          </a:p>
        </p:txBody>
      </p:sp>
      <p:pic>
        <p:nvPicPr>
          <p:cNvPr descr="flurry board games.jpg" id="99" name="Google Shape;9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1140" l="0" r="0" t="-51140"/>
          <a:stretch/>
        </p:blipFill>
        <p:spPr>
          <a:xfrm>
            <a:off x="4802393" y="457201"/>
            <a:ext cx="356616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779929" y="1828801"/>
            <a:ext cx="356616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With a partner, brainstorm a definition and be prepared to share it.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Ideas from our brainstorming: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Char char="•"/>
            </a:pPr>
            <a:r>
              <a:rPr lang="en-US"/>
              <a:t>(Put this slide on the screen, type or use SmartBoard markers to jot students’ ideas)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ndara"/>
              <a:buNone/>
            </a:pPr>
            <a:r>
              <a:rPr lang="en-US"/>
              <a:t>Our final definition of what is a game: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08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20737" y="1219013"/>
            <a:ext cx="7542213" cy="1958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ndara"/>
              <a:buNone/>
            </a:pPr>
            <a:r>
              <a:rPr lang="en-US"/>
              <a:t>Others’ Definitions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20737" y="3224213"/>
            <a:ext cx="7542213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ndara"/>
              <a:buNone/>
            </a:pPr>
            <a:r>
              <a:rPr lang="en-US"/>
              <a:t>How does our definition compare?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Definition of a game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Game = Play + Goals +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Definition of a game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 set of algorithms that change state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Definition of a game: </a:t>
            </a:r>
            <a:br>
              <a:rPr lang="en-US"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latin typeface="Rockwell"/>
                <a:ea typeface="Rockwell"/>
                <a:cs typeface="Rockwell"/>
                <a:sym typeface="Rockwell"/>
              </a:rPr>
              <a:t>Jane McGonigal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An activity with four defining traits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Goal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Rules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Feedback system</a:t>
            </a:r>
            <a:endParaRPr/>
          </a:p>
          <a:p>
            <a:pPr indent="-403225" lvl="1" marL="8064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Voluntary participation</a:t>
            </a:r>
            <a:endParaRPr/>
          </a:p>
          <a:p>
            <a:pPr indent="0" lvl="2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89034"/>
            </a:gs>
            <a:gs pos="100000">
              <a:srgbClr val="9E500C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Definition of a game:</a:t>
            </a:r>
            <a:br>
              <a:rPr lang="en-US">
                <a:latin typeface="Rockwell"/>
                <a:ea typeface="Rockwell"/>
                <a:cs typeface="Rockwell"/>
                <a:sym typeface="Rockwell"/>
              </a:rPr>
            </a:br>
            <a:r>
              <a:rPr lang="en-US">
                <a:latin typeface="Rockwell"/>
                <a:ea typeface="Rockwell"/>
                <a:cs typeface="Rockwell"/>
                <a:sym typeface="Rockwell"/>
              </a:rPr>
              <a:t>Bernard Suits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3225" lvl="0" marL="40322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To play a game is to attempt to achieve a specific state of affairs (prelusory goal) 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using only means permitted by rules (lusory goals) 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where use of the rules prohibit more efficient means (constitutive rules) </a:t>
            </a:r>
            <a:endParaRPr/>
          </a:p>
          <a:p>
            <a:pPr indent="-403225" lvl="0" marL="403225" rtl="0" algn="l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ckwell"/>
              <a:buChar char="•"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and where the rules are accepted just because they make possible such activity (lusory attitude).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