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Helvetica Neue"/>
      <p:regular r:id="rId34"/>
      <p:bold r:id="rId35"/>
      <p:italic r:id="rId36"/>
      <p:boldItalic r:id="rId37"/>
    </p:embeddedFon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rialBlack-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13" name="Google Shape;13;p2"/>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42900" lvl="0" marL="457200" algn="l">
              <a:spcBef>
                <a:spcPts val="1100"/>
              </a:spcBef>
              <a:spcAft>
                <a:spcPts val="0"/>
              </a:spcAft>
              <a:buClr>
                <a:srgbClr val="963566"/>
              </a:buClr>
              <a:buSzPts val="1800"/>
              <a:buChar char="▪"/>
              <a:defRPr/>
            </a:lvl1pPr>
            <a:lvl2pPr indent="-342900" lvl="1" marL="914400" algn="l">
              <a:spcBef>
                <a:spcPts val="1100"/>
              </a:spcBef>
              <a:spcAft>
                <a:spcPts val="0"/>
              </a:spcAft>
              <a:buClr>
                <a:srgbClr val="963566"/>
              </a:buClr>
              <a:buSzPts val="1800"/>
              <a:buChar char="▪"/>
              <a:defRPr/>
            </a:lvl2pPr>
            <a:lvl3pPr indent="-342900" lvl="2" marL="1371600" algn="l">
              <a:spcBef>
                <a:spcPts val="1100"/>
              </a:spcBef>
              <a:spcAft>
                <a:spcPts val="0"/>
              </a:spcAft>
              <a:buClr>
                <a:srgbClr val="963566"/>
              </a:buClr>
              <a:buSzPts val="1800"/>
              <a:buChar char="▪"/>
              <a:defRPr/>
            </a:lvl3pPr>
            <a:lvl4pPr indent="-342900" lvl="3" marL="1828800" algn="l">
              <a:spcBef>
                <a:spcPts val="1100"/>
              </a:spcBef>
              <a:spcAft>
                <a:spcPts val="0"/>
              </a:spcAft>
              <a:buClr>
                <a:srgbClr val="963566"/>
              </a:buClr>
              <a:buSzPts val="1800"/>
              <a:buChar char="▪"/>
              <a:defRPr/>
            </a:lvl4pPr>
            <a:lvl5pPr indent="-342900" lvl="4" marL="2286000" algn="l">
              <a:spcBef>
                <a:spcPts val="1100"/>
              </a:spcBef>
              <a:spcAft>
                <a:spcPts val="0"/>
              </a:spcAft>
              <a:buClr>
                <a:srgbClr val="963566"/>
              </a:buClr>
              <a:buSzPts val="1800"/>
              <a:buChar char="▪"/>
              <a:defRPr/>
            </a:lvl5pPr>
            <a:lvl6pPr indent="-342900" lvl="5" marL="2743200" algn="l">
              <a:spcBef>
                <a:spcPts val="1100"/>
              </a:spcBef>
              <a:spcAft>
                <a:spcPts val="0"/>
              </a:spcAft>
              <a:buClr>
                <a:srgbClr val="963566"/>
              </a:buClr>
              <a:buSzPts val="1800"/>
              <a:buChar char="▪"/>
              <a:defRPr/>
            </a:lvl6pPr>
            <a:lvl7pPr indent="-342900" lvl="6" marL="3200400" algn="l">
              <a:spcBef>
                <a:spcPts val="1100"/>
              </a:spcBef>
              <a:spcAft>
                <a:spcPts val="0"/>
              </a:spcAft>
              <a:buClr>
                <a:srgbClr val="963566"/>
              </a:buClr>
              <a:buSzPts val="1800"/>
              <a:buChar char="▪"/>
              <a:defRPr/>
            </a:lvl7pPr>
            <a:lvl8pPr indent="-342900" lvl="7" marL="3657600" algn="l">
              <a:spcBef>
                <a:spcPts val="1100"/>
              </a:spcBef>
              <a:spcAft>
                <a:spcPts val="0"/>
              </a:spcAft>
              <a:buClr>
                <a:srgbClr val="963566"/>
              </a:buClr>
              <a:buSzPts val="1800"/>
              <a:buChar char="▪"/>
              <a:defRPr/>
            </a:lvl8pPr>
            <a:lvl9pPr indent="-342900" lvl="8" marL="4114800" algn="l">
              <a:spcBef>
                <a:spcPts val="1100"/>
              </a:spcBef>
              <a:spcAft>
                <a:spcPts val="0"/>
              </a:spcAft>
              <a:buClr>
                <a:srgbClr val="963566"/>
              </a:buClr>
              <a:buSzPts val="1800"/>
              <a:buChar char="▪"/>
              <a:defRPr/>
            </a:lvl9pPr>
          </a:lstStyle>
          <a:p/>
        </p:txBody>
      </p:sp>
      <p:sp>
        <p:nvSpPr>
          <p:cNvPr id="14" name="Google Shape;14;p2"/>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1"/>
          <p:cNvSpPr txBox="1"/>
          <p:nvPr>
            <p:ph type="title"/>
          </p:nvPr>
        </p:nvSpPr>
        <p:spPr>
          <a:xfrm>
            <a:off x="722313" y="4406900"/>
            <a:ext cx="7772400" cy="1362075"/>
          </a:xfrm>
          <a:prstGeom prst="rect">
            <a:avLst/>
          </a:prstGeom>
          <a:noFill/>
          <a:ln>
            <a:noFill/>
          </a:ln>
        </p:spPr>
        <p:txBody>
          <a:bodyPr anchorCtr="0" anchor="t" bIns="50800" lIns="50800" spcFirstLastPara="1" rIns="50800" wrap="square" tIns="50800">
            <a:noAutofit/>
          </a:bodyPr>
          <a:lstStyle>
            <a:lvl1pPr lvl="0" algn="l">
              <a:lnSpc>
                <a:spcPct val="90000"/>
              </a:lnSpc>
              <a:spcBef>
                <a:spcPts val="0"/>
              </a:spcBef>
              <a:spcAft>
                <a:spcPts val="0"/>
              </a:spcAft>
              <a:buSzPts val="1400"/>
              <a:buNone/>
              <a:defRPr b="1" sz="4000" cap="none"/>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52" name="Google Shape;52;p11"/>
          <p:cNvSpPr txBox="1"/>
          <p:nvPr>
            <p:ph idx="1" type="body"/>
          </p:nvPr>
        </p:nvSpPr>
        <p:spPr>
          <a:xfrm>
            <a:off x="722313" y="2906713"/>
            <a:ext cx="7772400" cy="1500187"/>
          </a:xfrm>
          <a:prstGeom prst="rect">
            <a:avLst/>
          </a:prstGeom>
          <a:noFill/>
          <a:ln>
            <a:noFill/>
          </a:ln>
        </p:spPr>
        <p:txBody>
          <a:bodyPr anchorCtr="0" anchor="b" bIns="0" lIns="0" spcFirstLastPara="1" rIns="0" wrap="square" tIns="0">
            <a:noAutofit/>
          </a:bodyPr>
          <a:lstStyle>
            <a:lvl1pPr indent="-228600" lvl="0" marL="457200" algn="l">
              <a:spcBef>
                <a:spcPts val="1100"/>
              </a:spcBef>
              <a:spcAft>
                <a:spcPts val="0"/>
              </a:spcAft>
              <a:buClr>
                <a:srgbClr val="963566"/>
              </a:buClr>
              <a:buSzPts val="2000"/>
              <a:buNone/>
              <a:defRPr sz="2000"/>
            </a:lvl1pPr>
            <a:lvl2pPr indent="-228600" lvl="1" marL="914400" algn="l">
              <a:spcBef>
                <a:spcPts val="1100"/>
              </a:spcBef>
              <a:spcAft>
                <a:spcPts val="0"/>
              </a:spcAft>
              <a:buClr>
                <a:srgbClr val="963566"/>
              </a:buClr>
              <a:buSzPts val="1800"/>
              <a:buNone/>
              <a:defRPr sz="1800"/>
            </a:lvl2pPr>
            <a:lvl3pPr indent="-228600" lvl="2" marL="1371600" algn="l">
              <a:spcBef>
                <a:spcPts val="1100"/>
              </a:spcBef>
              <a:spcAft>
                <a:spcPts val="0"/>
              </a:spcAft>
              <a:buClr>
                <a:srgbClr val="963566"/>
              </a:buClr>
              <a:buSzPts val="1600"/>
              <a:buNone/>
              <a:defRPr sz="1600"/>
            </a:lvl3pPr>
            <a:lvl4pPr indent="-228600" lvl="3" marL="1828800" algn="l">
              <a:spcBef>
                <a:spcPts val="1100"/>
              </a:spcBef>
              <a:spcAft>
                <a:spcPts val="0"/>
              </a:spcAft>
              <a:buClr>
                <a:srgbClr val="963566"/>
              </a:buClr>
              <a:buSzPts val="1400"/>
              <a:buNone/>
              <a:defRPr sz="1400"/>
            </a:lvl4pPr>
            <a:lvl5pPr indent="-228600" lvl="4" marL="2286000" algn="l">
              <a:spcBef>
                <a:spcPts val="1100"/>
              </a:spcBef>
              <a:spcAft>
                <a:spcPts val="0"/>
              </a:spcAft>
              <a:buClr>
                <a:srgbClr val="963566"/>
              </a:buClr>
              <a:buSzPts val="1400"/>
              <a:buNone/>
              <a:defRPr sz="1400"/>
            </a:lvl5pPr>
            <a:lvl6pPr indent="-228600" lvl="5" marL="2743200" algn="l">
              <a:spcBef>
                <a:spcPts val="1100"/>
              </a:spcBef>
              <a:spcAft>
                <a:spcPts val="0"/>
              </a:spcAft>
              <a:buClr>
                <a:srgbClr val="963566"/>
              </a:buClr>
              <a:buSzPts val="1400"/>
              <a:buNone/>
              <a:defRPr sz="1400"/>
            </a:lvl6pPr>
            <a:lvl7pPr indent="-228600" lvl="6" marL="3200400" algn="l">
              <a:spcBef>
                <a:spcPts val="1100"/>
              </a:spcBef>
              <a:spcAft>
                <a:spcPts val="0"/>
              </a:spcAft>
              <a:buClr>
                <a:srgbClr val="963566"/>
              </a:buClr>
              <a:buSzPts val="1400"/>
              <a:buNone/>
              <a:defRPr sz="1400"/>
            </a:lvl7pPr>
            <a:lvl8pPr indent="-228600" lvl="7" marL="3657600" algn="l">
              <a:spcBef>
                <a:spcPts val="1100"/>
              </a:spcBef>
              <a:spcAft>
                <a:spcPts val="0"/>
              </a:spcAft>
              <a:buClr>
                <a:srgbClr val="963566"/>
              </a:buClr>
              <a:buSzPts val="1400"/>
              <a:buNone/>
              <a:defRPr sz="1400"/>
            </a:lvl8pPr>
            <a:lvl9pPr indent="-228600" lvl="8" marL="4114800" algn="l">
              <a:spcBef>
                <a:spcPts val="1100"/>
              </a:spcBef>
              <a:spcAft>
                <a:spcPts val="0"/>
              </a:spcAft>
              <a:buClr>
                <a:srgbClr val="963566"/>
              </a:buClr>
              <a:buSzPts val="1400"/>
              <a:buNone/>
              <a:defRPr sz="1400"/>
            </a:lvl9pPr>
          </a:lstStyle>
          <a:p/>
        </p:txBody>
      </p:sp>
      <p:sp>
        <p:nvSpPr>
          <p:cNvPr id="53" name="Google Shape;53;p11"/>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2"/>
          <p:cNvSpPr txBox="1"/>
          <p:nvPr>
            <p:ph type="ctrTitle"/>
          </p:nvPr>
        </p:nvSpPr>
        <p:spPr>
          <a:xfrm>
            <a:off x="685800" y="2130425"/>
            <a:ext cx="7772400" cy="1470025"/>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56" name="Google Shape;56;p12"/>
          <p:cNvSpPr txBox="1"/>
          <p:nvPr>
            <p:ph idx="1" type="subTitle"/>
          </p:nvPr>
        </p:nvSpPr>
        <p:spPr>
          <a:xfrm>
            <a:off x="1371600" y="3886200"/>
            <a:ext cx="6400800" cy="1752600"/>
          </a:xfrm>
          <a:prstGeom prst="rect">
            <a:avLst/>
          </a:prstGeom>
          <a:noFill/>
          <a:ln>
            <a:noFill/>
          </a:ln>
        </p:spPr>
        <p:txBody>
          <a:bodyPr anchorCtr="0" anchor="t" bIns="0" lIns="0" spcFirstLastPara="1" rIns="0" wrap="square" tIns="0">
            <a:noAutofit/>
          </a:bodyPr>
          <a:lstStyle>
            <a:lvl1pPr lvl="0" algn="ctr">
              <a:spcBef>
                <a:spcPts val="1100"/>
              </a:spcBef>
              <a:spcAft>
                <a:spcPts val="0"/>
              </a:spcAft>
              <a:buClr>
                <a:srgbClr val="963566"/>
              </a:buClr>
              <a:buSzPts val="2400"/>
              <a:buNone/>
              <a:defRPr/>
            </a:lvl1pPr>
            <a:lvl2pPr lvl="1" algn="ctr">
              <a:spcBef>
                <a:spcPts val="1100"/>
              </a:spcBef>
              <a:spcAft>
                <a:spcPts val="0"/>
              </a:spcAft>
              <a:buClr>
                <a:srgbClr val="963566"/>
              </a:buClr>
              <a:buSzPts val="2400"/>
              <a:buNone/>
              <a:defRPr/>
            </a:lvl2pPr>
            <a:lvl3pPr lvl="2" algn="ctr">
              <a:spcBef>
                <a:spcPts val="1100"/>
              </a:spcBef>
              <a:spcAft>
                <a:spcPts val="0"/>
              </a:spcAft>
              <a:buClr>
                <a:srgbClr val="963566"/>
              </a:buClr>
              <a:buSzPts val="2400"/>
              <a:buNone/>
              <a:defRPr/>
            </a:lvl3pPr>
            <a:lvl4pPr lvl="3" algn="ctr">
              <a:spcBef>
                <a:spcPts val="1100"/>
              </a:spcBef>
              <a:spcAft>
                <a:spcPts val="0"/>
              </a:spcAft>
              <a:buClr>
                <a:srgbClr val="963566"/>
              </a:buClr>
              <a:buSzPts val="2400"/>
              <a:buNone/>
              <a:defRPr/>
            </a:lvl4pPr>
            <a:lvl5pPr lvl="4" algn="ctr">
              <a:spcBef>
                <a:spcPts val="1100"/>
              </a:spcBef>
              <a:spcAft>
                <a:spcPts val="0"/>
              </a:spcAft>
              <a:buClr>
                <a:srgbClr val="963566"/>
              </a:buClr>
              <a:buSzPts val="2400"/>
              <a:buNone/>
              <a:defRPr/>
            </a:lvl5pPr>
            <a:lvl6pPr lvl="5" algn="ctr">
              <a:spcBef>
                <a:spcPts val="1100"/>
              </a:spcBef>
              <a:spcAft>
                <a:spcPts val="0"/>
              </a:spcAft>
              <a:buClr>
                <a:srgbClr val="963566"/>
              </a:buClr>
              <a:buSzPts val="2400"/>
              <a:buNone/>
              <a:defRPr/>
            </a:lvl6pPr>
            <a:lvl7pPr lvl="6" algn="ctr">
              <a:spcBef>
                <a:spcPts val="1100"/>
              </a:spcBef>
              <a:spcAft>
                <a:spcPts val="0"/>
              </a:spcAft>
              <a:buClr>
                <a:srgbClr val="963566"/>
              </a:buClr>
              <a:buSzPts val="2400"/>
              <a:buNone/>
              <a:defRPr/>
            </a:lvl7pPr>
            <a:lvl8pPr lvl="7" algn="ctr">
              <a:spcBef>
                <a:spcPts val="1100"/>
              </a:spcBef>
              <a:spcAft>
                <a:spcPts val="0"/>
              </a:spcAft>
              <a:buClr>
                <a:srgbClr val="963566"/>
              </a:buClr>
              <a:buSzPts val="2400"/>
              <a:buNone/>
              <a:defRPr/>
            </a:lvl8pPr>
            <a:lvl9pPr lvl="8" algn="ctr">
              <a:spcBef>
                <a:spcPts val="1100"/>
              </a:spcBef>
              <a:spcAft>
                <a:spcPts val="0"/>
              </a:spcAft>
              <a:buClr>
                <a:srgbClr val="963566"/>
              </a:buClr>
              <a:buSzPts val="2400"/>
              <a:buNone/>
              <a:defRPr/>
            </a:lvl9pPr>
          </a:lstStyle>
          <a:p/>
        </p:txBody>
      </p:sp>
      <p:sp>
        <p:nvSpPr>
          <p:cNvPr id="57" name="Google Shape;57;p12"/>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 name="Shape 15"/>
        <p:cNvGrpSpPr/>
        <p:nvPr/>
      </p:nvGrpSpPr>
      <p:grpSpPr>
        <a:xfrm>
          <a:off x="0" y="0"/>
          <a:ext cx="0" cy="0"/>
          <a:chOff x="0" y="0"/>
          <a:chExt cx="0" cy="0"/>
        </a:xfrm>
      </p:grpSpPr>
      <p:sp>
        <p:nvSpPr>
          <p:cNvPr id="16" name="Google Shape;16;p3"/>
          <p:cNvSpPr txBox="1"/>
          <p:nvPr>
            <p:ph type="title"/>
          </p:nvPr>
        </p:nvSpPr>
        <p:spPr>
          <a:xfrm rot="5400000">
            <a:off x="4756944" y="2064544"/>
            <a:ext cx="6373812" cy="22479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17" name="Google Shape;17;p3"/>
          <p:cNvSpPr txBox="1"/>
          <p:nvPr>
            <p:ph idx="1" type="body"/>
          </p:nvPr>
        </p:nvSpPr>
        <p:spPr>
          <a:xfrm rot="5400000">
            <a:off x="184944" y="-107156"/>
            <a:ext cx="6373812" cy="6591300"/>
          </a:xfrm>
          <a:prstGeom prst="rect">
            <a:avLst/>
          </a:prstGeom>
          <a:noFill/>
          <a:ln>
            <a:noFill/>
          </a:ln>
        </p:spPr>
        <p:txBody>
          <a:bodyPr anchorCtr="0" anchor="t" bIns="0" lIns="0" spcFirstLastPara="1" rIns="0" wrap="square" tIns="0">
            <a:noAutofit/>
          </a:bodyPr>
          <a:lstStyle>
            <a:lvl1pPr indent="-342900" lvl="0" marL="457200" algn="l">
              <a:spcBef>
                <a:spcPts val="1100"/>
              </a:spcBef>
              <a:spcAft>
                <a:spcPts val="0"/>
              </a:spcAft>
              <a:buClr>
                <a:srgbClr val="963566"/>
              </a:buClr>
              <a:buSzPts val="1800"/>
              <a:buChar char="▪"/>
              <a:defRPr/>
            </a:lvl1pPr>
            <a:lvl2pPr indent="-342900" lvl="1" marL="914400" algn="l">
              <a:spcBef>
                <a:spcPts val="1100"/>
              </a:spcBef>
              <a:spcAft>
                <a:spcPts val="0"/>
              </a:spcAft>
              <a:buClr>
                <a:srgbClr val="963566"/>
              </a:buClr>
              <a:buSzPts val="1800"/>
              <a:buChar char="▪"/>
              <a:defRPr/>
            </a:lvl2pPr>
            <a:lvl3pPr indent="-342900" lvl="2" marL="1371600" algn="l">
              <a:spcBef>
                <a:spcPts val="1100"/>
              </a:spcBef>
              <a:spcAft>
                <a:spcPts val="0"/>
              </a:spcAft>
              <a:buClr>
                <a:srgbClr val="963566"/>
              </a:buClr>
              <a:buSzPts val="1800"/>
              <a:buChar char="▪"/>
              <a:defRPr/>
            </a:lvl3pPr>
            <a:lvl4pPr indent="-342900" lvl="3" marL="1828800" algn="l">
              <a:spcBef>
                <a:spcPts val="1100"/>
              </a:spcBef>
              <a:spcAft>
                <a:spcPts val="0"/>
              </a:spcAft>
              <a:buClr>
                <a:srgbClr val="963566"/>
              </a:buClr>
              <a:buSzPts val="1800"/>
              <a:buChar char="▪"/>
              <a:defRPr/>
            </a:lvl4pPr>
            <a:lvl5pPr indent="-342900" lvl="4" marL="2286000" algn="l">
              <a:spcBef>
                <a:spcPts val="1100"/>
              </a:spcBef>
              <a:spcAft>
                <a:spcPts val="0"/>
              </a:spcAft>
              <a:buClr>
                <a:srgbClr val="963566"/>
              </a:buClr>
              <a:buSzPts val="1800"/>
              <a:buChar char="▪"/>
              <a:defRPr/>
            </a:lvl5pPr>
            <a:lvl6pPr indent="-342900" lvl="5" marL="2743200" algn="l">
              <a:spcBef>
                <a:spcPts val="1100"/>
              </a:spcBef>
              <a:spcAft>
                <a:spcPts val="0"/>
              </a:spcAft>
              <a:buClr>
                <a:srgbClr val="963566"/>
              </a:buClr>
              <a:buSzPts val="1800"/>
              <a:buChar char="▪"/>
              <a:defRPr/>
            </a:lvl6pPr>
            <a:lvl7pPr indent="-342900" lvl="6" marL="3200400" algn="l">
              <a:spcBef>
                <a:spcPts val="1100"/>
              </a:spcBef>
              <a:spcAft>
                <a:spcPts val="0"/>
              </a:spcAft>
              <a:buClr>
                <a:srgbClr val="963566"/>
              </a:buClr>
              <a:buSzPts val="1800"/>
              <a:buChar char="▪"/>
              <a:defRPr/>
            </a:lvl7pPr>
            <a:lvl8pPr indent="-342900" lvl="7" marL="3657600" algn="l">
              <a:spcBef>
                <a:spcPts val="1100"/>
              </a:spcBef>
              <a:spcAft>
                <a:spcPts val="0"/>
              </a:spcAft>
              <a:buClr>
                <a:srgbClr val="963566"/>
              </a:buClr>
              <a:buSzPts val="1800"/>
              <a:buChar char="▪"/>
              <a:defRPr/>
            </a:lvl8pPr>
            <a:lvl9pPr indent="-342900" lvl="8" marL="4114800" algn="l">
              <a:spcBef>
                <a:spcPts val="1100"/>
              </a:spcBef>
              <a:spcAft>
                <a:spcPts val="0"/>
              </a:spcAft>
              <a:buClr>
                <a:srgbClr val="963566"/>
              </a:buClr>
              <a:buSzPts val="1800"/>
              <a:buChar char="▪"/>
              <a:defRPr/>
            </a:lvl9pPr>
          </a:lstStyle>
          <a:p/>
        </p:txBody>
      </p:sp>
      <p:sp>
        <p:nvSpPr>
          <p:cNvPr id="18" name="Google Shape;18;p3"/>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 name="Shape 19"/>
        <p:cNvGrpSpPr/>
        <p:nvPr/>
      </p:nvGrpSpPr>
      <p:grpSpPr>
        <a:xfrm>
          <a:off x="0" y="0"/>
          <a:ext cx="0" cy="0"/>
          <a:chOff x="0" y="0"/>
          <a:chExt cx="0" cy="0"/>
        </a:xfrm>
      </p:grpSpPr>
      <p:sp>
        <p:nvSpPr>
          <p:cNvPr id="20" name="Google Shape;20;p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21" name="Google Shape;21;p4"/>
          <p:cNvSpPr txBox="1"/>
          <p:nvPr>
            <p:ph idx="1" type="body"/>
          </p:nvPr>
        </p:nvSpPr>
        <p:spPr>
          <a:xfrm rot="5400000">
            <a:off x="1911350" y="-400050"/>
            <a:ext cx="5321300" cy="8229600"/>
          </a:xfrm>
          <a:prstGeom prst="rect">
            <a:avLst/>
          </a:prstGeom>
          <a:noFill/>
          <a:ln>
            <a:noFill/>
          </a:ln>
        </p:spPr>
        <p:txBody>
          <a:bodyPr anchorCtr="0" anchor="t" bIns="0" lIns="0" spcFirstLastPara="1" rIns="0" wrap="square" tIns="0">
            <a:noAutofit/>
          </a:bodyPr>
          <a:lstStyle>
            <a:lvl1pPr indent="-342900" lvl="0" marL="457200" algn="l">
              <a:spcBef>
                <a:spcPts val="1100"/>
              </a:spcBef>
              <a:spcAft>
                <a:spcPts val="0"/>
              </a:spcAft>
              <a:buClr>
                <a:srgbClr val="963566"/>
              </a:buClr>
              <a:buSzPts val="1800"/>
              <a:buChar char="▪"/>
              <a:defRPr/>
            </a:lvl1pPr>
            <a:lvl2pPr indent="-342900" lvl="1" marL="914400" algn="l">
              <a:spcBef>
                <a:spcPts val="1100"/>
              </a:spcBef>
              <a:spcAft>
                <a:spcPts val="0"/>
              </a:spcAft>
              <a:buClr>
                <a:srgbClr val="963566"/>
              </a:buClr>
              <a:buSzPts val="1800"/>
              <a:buChar char="▪"/>
              <a:defRPr/>
            </a:lvl2pPr>
            <a:lvl3pPr indent="-342900" lvl="2" marL="1371600" algn="l">
              <a:spcBef>
                <a:spcPts val="1100"/>
              </a:spcBef>
              <a:spcAft>
                <a:spcPts val="0"/>
              </a:spcAft>
              <a:buClr>
                <a:srgbClr val="963566"/>
              </a:buClr>
              <a:buSzPts val="1800"/>
              <a:buChar char="▪"/>
              <a:defRPr/>
            </a:lvl3pPr>
            <a:lvl4pPr indent="-342900" lvl="3" marL="1828800" algn="l">
              <a:spcBef>
                <a:spcPts val="1100"/>
              </a:spcBef>
              <a:spcAft>
                <a:spcPts val="0"/>
              </a:spcAft>
              <a:buClr>
                <a:srgbClr val="963566"/>
              </a:buClr>
              <a:buSzPts val="1800"/>
              <a:buChar char="▪"/>
              <a:defRPr/>
            </a:lvl4pPr>
            <a:lvl5pPr indent="-342900" lvl="4" marL="2286000" algn="l">
              <a:spcBef>
                <a:spcPts val="1100"/>
              </a:spcBef>
              <a:spcAft>
                <a:spcPts val="0"/>
              </a:spcAft>
              <a:buClr>
                <a:srgbClr val="963566"/>
              </a:buClr>
              <a:buSzPts val="1800"/>
              <a:buChar char="▪"/>
              <a:defRPr/>
            </a:lvl5pPr>
            <a:lvl6pPr indent="-342900" lvl="5" marL="2743200" algn="l">
              <a:spcBef>
                <a:spcPts val="1100"/>
              </a:spcBef>
              <a:spcAft>
                <a:spcPts val="0"/>
              </a:spcAft>
              <a:buClr>
                <a:srgbClr val="963566"/>
              </a:buClr>
              <a:buSzPts val="1800"/>
              <a:buChar char="▪"/>
              <a:defRPr/>
            </a:lvl6pPr>
            <a:lvl7pPr indent="-342900" lvl="6" marL="3200400" algn="l">
              <a:spcBef>
                <a:spcPts val="1100"/>
              </a:spcBef>
              <a:spcAft>
                <a:spcPts val="0"/>
              </a:spcAft>
              <a:buClr>
                <a:srgbClr val="963566"/>
              </a:buClr>
              <a:buSzPts val="1800"/>
              <a:buChar char="▪"/>
              <a:defRPr/>
            </a:lvl7pPr>
            <a:lvl8pPr indent="-342900" lvl="7" marL="3657600" algn="l">
              <a:spcBef>
                <a:spcPts val="1100"/>
              </a:spcBef>
              <a:spcAft>
                <a:spcPts val="0"/>
              </a:spcAft>
              <a:buClr>
                <a:srgbClr val="963566"/>
              </a:buClr>
              <a:buSzPts val="1800"/>
              <a:buChar char="▪"/>
              <a:defRPr/>
            </a:lvl8pPr>
            <a:lvl9pPr indent="-342900" lvl="8" marL="4114800" algn="l">
              <a:spcBef>
                <a:spcPts val="1100"/>
              </a:spcBef>
              <a:spcAft>
                <a:spcPts val="0"/>
              </a:spcAft>
              <a:buClr>
                <a:srgbClr val="963566"/>
              </a:buClr>
              <a:buSzPts val="1800"/>
              <a:buChar char="▪"/>
              <a:defRPr/>
            </a:lvl9pPr>
          </a:lstStyle>
          <a:p/>
        </p:txBody>
      </p:sp>
      <p:sp>
        <p:nvSpPr>
          <p:cNvPr id="22" name="Google Shape;22;p4"/>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50800" lIns="50800" spcFirstLastPara="1" rIns="50800" wrap="square" tIns="50800">
            <a:noAutofit/>
          </a:bodyPr>
          <a:lstStyle>
            <a:lvl1pPr lvl="0" algn="l">
              <a:lnSpc>
                <a:spcPct val="180000"/>
              </a:lnSpc>
              <a:spcBef>
                <a:spcPts val="0"/>
              </a:spcBef>
              <a:spcAft>
                <a:spcPts val="0"/>
              </a:spcAft>
              <a:buSzPts val="1400"/>
              <a:buNone/>
              <a:defRPr b="1" sz="2000"/>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0" lIns="0" spcFirstLastPara="1" rIns="0" wrap="square" tIns="0">
            <a:noAutofit/>
          </a:bodyPr>
          <a:lstStyle>
            <a:lvl1pPr indent="-228600" lvl="0" marL="457200" algn="l">
              <a:spcBef>
                <a:spcPts val="1100"/>
              </a:spcBef>
              <a:spcAft>
                <a:spcPts val="0"/>
              </a:spcAft>
              <a:buClr>
                <a:srgbClr val="963566"/>
              </a:buClr>
              <a:buSzPts val="1400"/>
              <a:buNone/>
              <a:defRPr sz="1400"/>
            </a:lvl1pPr>
            <a:lvl2pPr indent="-228600" lvl="1" marL="914400" algn="l">
              <a:spcBef>
                <a:spcPts val="1100"/>
              </a:spcBef>
              <a:spcAft>
                <a:spcPts val="0"/>
              </a:spcAft>
              <a:buClr>
                <a:srgbClr val="963566"/>
              </a:buClr>
              <a:buSzPts val="1200"/>
              <a:buNone/>
              <a:defRPr sz="1200"/>
            </a:lvl2pPr>
            <a:lvl3pPr indent="-228600" lvl="2" marL="1371600" algn="l">
              <a:spcBef>
                <a:spcPts val="1100"/>
              </a:spcBef>
              <a:spcAft>
                <a:spcPts val="0"/>
              </a:spcAft>
              <a:buClr>
                <a:srgbClr val="963566"/>
              </a:buClr>
              <a:buSzPts val="1000"/>
              <a:buNone/>
              <a:defRPr sz="1000"/>
            </a:lvl3pPr>
            <a:lvl4pPr indent="-228600" lvl="3" marL="1828800" algn="l">
              <a:spcBef>
                <a:spcPts val="1100"/>
              </a:spcBef>
              <a:spcAft>
                <a:spcPts val="0"/>
              </a:spcAft>
              <a:buClr>
                <a:srgbClr val="963566"/>
              </a:buClr>
              <a:buSzPts val="900"/>
              <a:buNone/>
              <a:defRPr sz="900"/>
            </a:lvl4pPr>
            <a:lvl5pPr indent="-228600" lvl="4" marL="2286000" algn="l">
              <a:spcBef>
                <a:spcPts val="1100"/>
              </a:spcBef>
              <a:spcAft>
                <a:spcPts val="0"/>
              </a:spcAft>
              <a:buClr>
                <a:srgbClr val="963566"/>
              </a:buClr>
              <a:buSzPts val="900"/>
              <a:buNone/>
              <a:defRPr sz="900"/>
            </a:lvl5pPr>
            <a:lvl6pPr indent="-228600" lvl="5" marL="2743200" algn="l">
              <a:spcBef>
                <a:spcPts val="1100"/>
              </a:spcBef>
              <a:spcAft>
                <a:spcPts val="0"/>
              </a:spcAft>
              <a:buClr>
                <a:srgbClr val="963566"/>
              </a:buClr>
              <a:buSzPts val="900"/>
              <a:buNone/>
              <a:defRPr sz="900"/>
            </a:lvl6pPr>
            <a:lvl7pPr indent="-228600" lvl="6" marL="3200400" algn="l">
              <a:spcBef>
                <a:spcPts val="1100"/>
              </a:spcBef>
              <a:spcAft>
                <a:spcPts val="0"/>
              </a:spcAft>
              <a:buClr>
                <a:srgbClr val="963566"/>
              </a:buClr>
              <a:buSzPts val="900"/>
              <a:buNone/>
              <a:defRPr sz="900"/>
            </a:lvl7pPr>
            <a:lvl8pPr indent="-228600" lvl="7" marL="3657600" algn="l">
              <a:spcBef>
                <a:spcPts val="1100"/>
              </a:spcBef>
              <a:spcAft>
                <a:spcPts val="0"/>
              </a:spcAft>
              <a:buClr>
                <a:srgbClr val="963566"/>
              </a:buClr>
              <a:buSzPts val="900"/>
              <a:buNone/>
              <a:defRPr sz="900"/>
            </a:lvl8pPr>
            <a:lvl9pPr indent="-228600" lvl="8" marL="4114800" algn="l">
              <a:spcBef>
                <a:spcPts val="1100"/>
              </a:spcBef>
              <a:spcAft>
                <a:spcPts val="0"/>
              </a:spcAft>
              <a:buClr>
                <a:srgbClr val="963566"/>
              </a:buClr>
              <a:buSzPts val="900"/>
              <a:buNone/>
              <a:defRPr sz="900"/>
            </a:lvl9pPr>
          </a:lstStyle>
          <a:p/>
        </p:txBody>
      </p:sp>
      <p:sp>
        <p:nvSpPr>
          <p:cNvPr id="27" name="Google Shape;27;p5"/>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 name="Shape 28"/>
        <p:cNvGrpSpPr/>
        <p:nvPr/>
      </p:nvGrpSpPr>
      <p:grpSpPr>
        <a:xfrm>
          <a:off x="0" y="0"/>
          <a:ext cx="0" cy="0"/>
          <a:chOff x="0" y="0"/>
          <a:chExt cx="0" cy="0"/>
        </a:xfrm>
      </p:grpSpPr>
      <p:sp>
        <p:nvSpPr>
          <p:cNvPr id="29" name="Google Shape;29;p6"/>
          <p:cNvSpPr txBox="1"/>
          <p:nvPr>
            <p:ph type="title"/>
          </p:nvPr>
        </p:nvSpPr>
        <p:spPr>
          <a:xfrm>
            <a:off x="457200" y="273050"/>
            <a:ext cx="3008313" cy="1162050"/>
          </a:xfrm>
          <a:prstGeom prst="rect">
            <a:avLst/>
          </a:prstGeom>
          <a:noFill/>
          <a:ln>
            <a:noFill/>
          </a:ln>
        </p:spPr>
        <p:txBody>
          <a:bodyPr anchorCtr="0" anchor="b" bIns="50800" lIns="50800" spcFirstLastPara="1" rIns="50800" wrap="square" tIns="50800">
            <a:noAutofit/>
          </a:bodyPr>
          <a:lstStyle>
            <a:lvl1pPr lvl="0" algn="l">
              <a:lnSpc>
                <a:spcPct val="180000"/>
              </a:lnSpc>
              <a:spcBef>
                <a:spcPts val="0"/>
              </a:spcBef>
              <a:spcAft>
                <a:spcPts val="0"/>
              </a:spcAft>
              <a:buSzPts val="1400"/>
              <a:buNone/>
              <a:defRPr b="1" sz="2000"/>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30" name="Google Shape;30;p6"/>
          <p:cNvSpPr txBox="1"/>
          <p:nvPr>
            <p:ph idx="1" type="body"/>
          </p:nvPr>
        </p:nvSpPr>
        <p:spPr>
          <a:xfrm>
            <a:off x="3575050" y="273050"/>
            <a:ext cx="5111750" cy="5853113"/>
          </a:xfrm>
          <a:prstGeom prst="rect">
            <a:avLst/>
          </a:prstGeom>
          <a:noFill/>
          <a:ln>
            <a:noFill/>
          </a:ln>
        </p:spPr>
        <p:txBody>
          <a:bodyPr anchorCtr="0" anchor="t" bIns="0" lIns="0" spcFirstLastPara="1" rIns="0" wrap="square" tIns="0">
            <a:noAutofit/>
          </a:bodyPr>
          <a:lstStyle>
            <a:lvl1pPr indent="-431800" lvl="0" marL="457200" algn="l">
              <a:spcBef>
                <a:spcPts val="1100"/>
              </a:spcBef>
              <a:spcAft>
                <a:spcPts val="0"/>
              </a:spcAft>
              <a:buClr>
                <a:srgbClr val="963566"/>
              </a:buClr>
              <a:buSzPts val="3200"/>
              <a:buChar char="▪"/>
              <a:defRPr sz="3200"/>
            </a:lvl1pPr>
            <a:lvl2pPr indent="-406400" lvl="1" marL="914400" algn="l">
              <a:spcBef>
                <a:spcPts val="1100"/>
              </a:spcBef>
              <a:spcAft>
                <a:spcPts val="0"/>
              </a:spcAft>
              <a:buClr>
                <a:srgbClr val="963566"/>
              </a:buClr>
              <a:buSzPts val="2800"/>
              <a:buChar char="▪"/>
              <a:defRPr sz="2800"/>
            </a:lvl2pPr>
            <a:lvl3pPr indent="-381000" lvl="2" marL="1371600" algn="l">
              <a:spcBef>
                <a:spcPts val="1100"/>
              </a:spcBef>
              <a:spcAft>
                <a:spcPts val="0"/>
              </a:spcAft>
              <a:buClr>
                <a:srgbClr val="963566"/>
              </a:buClr>
              <a:buSzPts val="2400"/>
              <a:buChar char="▪"/>
              <a:defRPr sz="2400"/>
            </a:lvl3pPr>
            <a:lvl4pPr indent="-355600" lvl="3" marL="1828800" algn="l">
              <a:spcBef>
                <a:spcPts val="1100"/>
              </a:spcBef>
              <a:spcAft>
                <a:spcPts val="0"/>
              </a:spcAft>
              <a:buClr>
                <a:srgbClr val="963566"/>
              </a:buClr>
              <a:buSzPts val="2000"/>
              <a:buChar char="▪"/>
              <a:defRPr sz="2000"/>
            </a:lvl4pPr>
            <a:lvl5pPr indent="-355600" lvl="4" marL="2286000" algn="l">
              <a:spcBef>
                <a:spcPts val="1100"/>
              </a:spcBef>
              <a:spcAft>
                <a:spcPts val="0"/>
              </a:spcAft>
              <a:buClr>
                <a:srgbClr val="963566"/>
              </a:buClr>
              <a:buSzPts val="2000"/>
              <a:buChar char="▪"/>
              <a:defRPr sz="2000"/>
            </a:lvl5pPr>
            <a:lvl6pPr indent="-355600" lvl="5" marL="2743200" algn="l">
              <a:spcBef>
                <a:spcPts val="1100"/>
              </a:spcBef>
              <a:spcAft>
                <a:spcPts val="0"/>
              </a:spcAft>
              <a:buClr>
                <a:srgbClr val="963566"/>
              </a:buClr>
              <a:buSzPts val="2000"/>
              <a:buChar char="▪"/>
              <a:defRPr sz="2000"/>
            </a:lvl6pPr>
            <a:lvl7pPr indent="-355600" lvl="6" marL="3200400" algn="l">
              <a:spcBef>
                <a:spcPts val="1100"/>
              </a:spcBef>
              <a:spcAft>
                <a:spcPts val="0"/>
              </a:spcAft>
              <a:buClr>
                <a:srgbClr val="963566"/>
              </a:buClr>
              <a:buSzPts val="2000"/>
              <a:buChar char="▪"/>
              <a:defRPr sz="2000"/>
            </a:lvl7pPr>
            <a:lvl8pPr indent="-355600" lvl="7" marL="3657600" algn="l">
              <a:spcBef>
                <a:spcPts val="1100"/>
              </a:spcBef>
              <a:spcAft>
                <a:spcPts val="0"/>
              </a:spcAft>
              <a:buClr>
                <a:srgbClr val="963566"/>
              </a:buClr>
              <a:buSzPts val="2000"/>
              <a:buChar char="▪"/>
              <a:defRPr sz="2000"/>
            </a:lvl8pPr>
            <a:lvl9pPr indent="-355600" lvl="8" marL="4114800" algn="l">
              <a:spcBef>
                <a:spcPts val="1100"/>
              </a:spcBef>
              <a:spcAft>
                <a:spcPts val="0"/>
              </a:spcAft>
              <a:buClr>
                <a:srgbClr val="963566"/>
              </a:buClr>
              <a:buSzPts val="2000"/>
              <a:buChar char="▪"/>
              <a:defRPr sz="2000"/>
            </a:lvl9pPr>
          </a:lstStyle>
          <a:p/>
        </p:txBody>
      </p:sp>
      <p:sp>
        <p:nvSpPr>
          <p:cNvPr id="31" name="Google Shape;31;p6"/>
          <p:cNvSpPr txBox="1"/>
          <p:nvPr>
            <p:ph idx="2" type="body"/>
          </p:nvPr>
        </p:nvSpPr>
        <p:spPr>
          <a:xfrm>
            <a:off x="457200" y="1435100"/>
            <a:ext cx="3008313" cy="4691063"/>
          </a:xfrm>
          <a:prstGeom prst="rect">
            <a:avLst/>
          </a:prstGeom>
          <a:noFill/>
          <a:ln>
            <a:noFill/>
          </a:ln>
        </p:spPr>
        <p:txBody>
          <a:bodyPr anchorCtr="0" anchor="t" bIns="0" lIns="0" spcFirstLastPara="1" rIns="0" wrap="square" tIns="0">
            <a:noAutofit/>
          </a:bodyPr>
          <a:lstStyle>
            <a:lvl1pPr indent="-228600" lvl="0" marL="457200" algn="l">
              <a:spcBef>
                <a:spcPts val="1100"/>
              </a:spcBef>
              <a:spcAft>
                <a:spcPts val="0"/>
              </a:spcAft>
              <a:buClr>
                <a:srgbClr val="963566"/>
              </a:buClr>
              <a:buSzPts val="1400"/>
              <a:buNone/>
              <a:defRPr sz="1400"/>
            </a:lvl1pPr>
            <a:lvl2pPr indent="-228600" lvl="1" marL="914400" algn="l">
              <a:spcBef>
                <a:spcPts val="1100"/>
              </a:spcBef>
              <a:spcAft>
                <a:spcPts val="0"/>
              </a:spcAft>
              <a:buClr>
                <a:srgbClr val="963566"/>
              </a:buClr>
              <a:buSzPts val="1200"/>
              <a:buNone/>
              <a:defRPr sz="1200"/>
            </a:lvl2pPr>
            <a:lvl3pPr indent="-228600" lvl="2" marL="1371600" algn="l">
              <a:spcBef>
                <a:spcPts val="1100"/>
              </a:spcBef>
              <a:spcAft>
                <a:spcPts val="0"/>
              </a:spcAft>
              <a:buClr>
                <a:srgbClr val="963566"/>
              </a:buClr>
              <a:buSzPts val="1000"/>
              <a:buNone/>
              <a:defRPr sz="1000"/>
            </a:lvl3pPr>
            <a:lvl4pPr indent="-228600" lvl="3" marL="1828800" algn="l">
              <a:spcBef>
                <a:spcPts val="1100"/>
              </a:spcBef>
              <a:spcAft>
                <a:spcPts val="0"/>
              </a:spcAft>
              <a:buClr>
                <a:srgbClr val="963566"/>
              </a:buClr>
              <a:buSzPts val="900"/>
              <a:buNone/>
              <a:defRPr sz="900"/>
            </a:lvl4pPr>
            <a:lvl5pPr indent="-228600" lvl="4" marL="2286000" algn="l">
              <a:spcBef>
                <a:spcPts val="1100"/>
              </a:spcBef>
              <a:spcAft>
                <a:spcPts val="0"/>
              </a:spcAft>
              <a:buClr>
                <a:srgbClr val="963566"/>
              </a:buClr>
              <a:buSzPts val="900"/>
              <a:buNone/>
              <a:defRPr sz="900"/>
            </a:lvl5pPr>
            <a:lvl6pPr indent="-228600" lvl="5" marL="2743200" algn="l">
              <a:spcBef>
                <a:spcPts val="1100"/>
              </a:spcBef>
              <a:spcAft>
                <a:spcPts val="0"/>
              </a:spcAft>
              <a:buClr>
                <a:srgbClr val="963566"/>
              </a:buClr>
              <a:buSzPts val="900"/>
              <a:buNone/>
              <a:defRPr sz="900"/>
            </a:lvl6pPr>
            <a:lvl7pPr indent="-228600" lvl="6" marL="3200400" algn="l">
              <a:spcBef>
                <a:spcPts val="1100"/>
              </a:spcBef>
              <a:spcAft>
                <a:spcPts val="0"/>
              </a:spcAft>
              <a:buClr>
                <a:srgbClr val="963566"/>
              </a:buClr>
              <a:buSzPts val="900"/>
              <a:buNone/>
              <a:defRPr sz="900"/>
            </a:lvl7pPr>
            <a:lvl8pPr indent="-228600" lvl="7" marL="3657600" algn="l">
              <a:spcBef>
                <a:spcPts val="1100"/>
              </a:spcBef>
              <a:spcAft>
                <a:spcPts val="0"/>
              </a:spcAft>
              <a:buClr>
                <a:srgbClr val="963566"/>
              </a:buClr>
              <a:buSzPts val="900"/>
              <a:buNone/>
              <a:defRPr sz="900"/>
            </a:lvl8pPr>
            <a:lvl9pPr indent="-228600" lvl="8" marL="4114800" algn="l">
              <a:spcBef>
                <a:spcPts val="1100"/>
              </a:spcBef>
              <a:spcAft>
                <a:spcPts val="0"/>
              </a:spcAft>
              <a:buClr>
                <a:srgbClr val="963566"/>
              </a:buClr>
              <a:buSzPts val="900"/>
              <a:buNone/>
              <a:defRPr sz="900"/>
            </a:lvl9pPr>
          </a:lstStyle>
          <a:p/>
        </p:txBody>
      </p:sp>
      <p:sp>
        <p:nvSpPr>
          <p:cNvPr id="32" name="Google Shape;32;p6"/>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7"/>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37" name="Google Shape;37;p8"/>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9"/>
          <p:cNvSpPr txBox="1"/>
          <p:nvPr>
            <p:ph type="title"/>
          </p:nvPr>
        </p:nvSpPr>
        <p:spPr>
          <a:xfrm>
            <a:off x="457200" y="274638"/>
            <a:ext cx="8229600" cy="1143000"/>
          </a:xfrm>
          <a:prstGeom prst="rect">
            <a:avLst/>
          </a:prstGeom>
          <a:noFill/>
          <a:ln>
            <a:noFill/>
          </a:ln>
        </p:spPr>
        <p:txBody>
          <a:bodyPr anchorCtr="0" anchor="ctr" bIns="50800" lIns="50800" spcFirstLastPara="1" rIns="50800" wrap="square" tIns="50800">
            <a:noAutofit/>
          </a:bodyPr>
          <a:lstStyle>
            <a:lvl1pPr lvl="0" algn="ctr">
              <a:lnSpc>
                <a:spcPct val="105882"/>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40" name="Google Shape;40;p9"/>
          <p:cNvSpPr txBox="1"/>
          <p:nvPr>
            <p:ph idx="1" type="body"/>
          </p:nvPr>
        </p:nvSpPr>
        <p:spPr>
          <a:xfrm>
            <a:off x="457200" y="1535113"/>
            <a:ext cx="4040188" cy="639762"/>
          </a:xfrm>
          <a:prstGeom prst="rect">
            <a:avLst/>
          </a:prstGeom>
          <a:noFill/>
          <a:ln>
            <a:noFill/>
          </a:ln>
        </p:spPr>
        <p:txBody>
          <a:bodyPr anchorCtr="0" anchor="b" bIns="0" lIns="0" spcFirstLastPara="1" rIns="0" wrap="square" tIns="0">
            <a:noAutofit/>
          </a:bodyPr>
          <a:lstStyle>
            <a:lvl1pPr indent="-228600" lvl="0" marL="457200" algn="l">
              <a:spcBef>
                <a:spcPts val="1100"/>
              </a:spcBef>
              <a:spcAft>
                <a:spcPts val="0"/>
              </a:spcAft>
              <a:buClr>
                <a:srgbClr val="963566"/>
              </a:buClr>
              <a:buSzPts val="2400"/>
              <a:buNone/>
              <a:defRPr b="1" sz="2400"/>
            </a:lvl1pPr>
            <a:lvl2pPr indent="-228600" lvl="1" marL="914400" algn="l">
              <a:spcBef>
                <a:spcPts val="1100"/>
              </a:spcBef>
              <a:spcAft>
                <a:spcPts val="0"/>
              </a:spcAft>
              <a:buClr>
                <a:srgbClr val="963566"/>
              </a:buClr>
              <a:buSzPts val="2000"/>
              <a:buNone/>
              <a:defRPr b="1" sz="2000"/>
            </a:lvl2pPr>
            <a:lvl3pPr indent="-228600" lvl="2" marL="1371600" algn="l">
              <a:spcBef>
                <a:spcPts val="1100"/>
              </a:spcBef>
              <a:spcAft>
                <a:spcPts val="0"/>
              </a:spcAft>
              <a:buClr>
                <a:srgbClr val="963566"/>
              </a:buClr>
              <a:buSzPts val="1800"/>
              <a:buNone/>
              <a:defRPr b="1" sz="1800"/>
            </a:lvl3pPr>
            <a:lvl4pPr indent="-228600" lvl="3" marL="1828800" algn="l">
              <a:spcBef>
                <a:spcPts val="1100"/>
              </a:spcBef>
              <a:spcAft>
                <a:spcPts val="0"/>
              </a:spcAft>
              <a:buClr>
                <a:srgbClr val="963566"/>
              </a:buClr>
              <a:buSzPts val="1600"/>
              <a:buNone/>
              <a:defRPr b="1" sz="1600"/>
            </a:lvl4pPr>
            <a:lvl5pPr indent="-228600" lvl="4" marL="2286000" algn="l">
              <a:spcBef>
                <a:spcPts val="1100"/>
              </a:spcBef>
              <a:spcAft>
                <a:spcPts val="0"/>
              </a:spcAft>
              <a:buClr>
                <a:srgbClr val="963566"/>
              </a:buClr>
              <a:buSzPts val="1600"/>
              <a:buNone/>
              <a:defRPr b="1" sz="1600"/>
            </a:lvl5pPr>
            <a:lvl6pPr indent="-228600" lvl="5" marL="2743200" algn="l">
              <a:spcBef>
                <a:spcPts val="1100"/>
              </a:spcBef>
              <a:spcAft>
                <a:spcPts val="0"/>
              </a:spcAft>
              <a:buClr>
                <a:srgbClr val="963566"/>
              </a:buClr>
              <a:buSzPts val="1600"/>
              <a:buNone/>
              <a:defRPr b="1" sz="1600"/>
            </a:lvl6pPr>
            <a:lvl7pPr indent="-228600" lvl="6" marL="3200400" algn="l">
              <a:spcBef>
                <a:spcPts val="1100"/>
              </a:spcBef>
              <a:spcAft>
                <a:spcPts val="0"/>
              </a:spcAft>
              <a:buClr>
                <a:srgbClr val="963566"/>
              </a:buClr>
              <a:buSzPts val="1600"/>
              <a:buNone/>
              <a:defRPr b="1" sz="1600"/>
            </a:lvl7pPr>
            <a:lvl8pPr indent="-228600" lvl="7" marL="3657600" algn="l">
              <a:spcBef>
                <a:spcPts val="1100"/>
              </a:spcBef>
              <a:spcAft>
                <a:spcPts val="0"/>
              </a:spcAft>
              <a:buClr>
                <a:srgbClr val="963566"/>
              </a:buClr>
              <a:buSzPts val="1600"/>
              <a:buNone/>
              <a:defRPr b="1" sz="1600"/>
            </a:lvl8pPr>
            <a:lvl9pPr indent="-228600" lvl="8" marL="4114800" algn="l">
              <a:spcBef>
                <a:spcPts val="1100"/>
              </a:spcBef>
              <a:spcAft>
                <a:spcPts val="0"/>
              </a:spcAft>
              <a:buClr>
                <a:srgbClr val="963566"/>
              </a:buClr>
              <a:buSzPts val="1600"/>
              <a:buNone/>
              <a:defRPr b="1" sz="1600"/>
            </a:lvl9pPr>
          </a:lstStyle>
          <a:p/>
        </p:txBody>
      </p:sp>
      <p:sp>
        <p:nvSpPr>
          <p:cNvPr id="41" name="Google Shape;41;p9"/>
          <p:cNvSpPr txBox="1"/>
          <p:nvPr>
            <p:ph idx="2" type="body"/>
          </p:nvPr>
        </p:nvSpPr>
        <p:spPr>
          <a:xfrm>
            <a:off x="457200" y="2174875"/>
            <a:ext cx="4040188" cy="3951288"/>
          </a:xfrm>
          <a:prstGeom prst="rect">
            <a:avLst/>
          </a:prstGeom>
          <a:noFill/>
          <a:ln>
            <a:noFill/>
          </a:ln>
        </p:spPr>
        <p:txBody>
          <a:bodyPr anchorCtr="0" anchor="t" bIns="0" lIns="0" spcFirstLastPara="1" rIns="0" wrap="square" tIns="0">
            <a:noAutofit/>
          </a:bodyPr>
          <a:lstStyle>
            <a:lvl1pPr indent="-381000" lvl="0" marL="457200" algn="l">
              <a:spcBef>
                <a:spcPts val="1100"/>
              </a:spcBef>
              <a:spcAft>
                <a:spcPts val="0"/>
              </a:spcAft>
              <a:buClr>
                <a:srgbClr val="963566"/>
              </a:buClr>
              <a:buSzPts val="2400"/>
              <a:buChar char="▪"/>
              <a:defRPr sz="2400"/>
            </a:lvl1pPr>
            <a:lvl2pPr indent="-355600" lvl="1" marL="914400" algn="l">
              <a:spcBef>
                <a:spcPts val="1100"/>
              </a:spcBef>
              <a:spcAft>
                <a:spcPts val="0"/>
              </a:spcAft>
              <a:buClr>
                <a:srgbClr val="963566"/>
              </a:buClr>
              <a:buSzPts val="2000"/>
              <a:buChar char="▪"/>
              <a:defRPr sz="2000"/>
            </a:lvl2pPr>
            <a:lvl3pPr indent="-342900" lvl="2" marL="1371600" algn="l">
              <a:spcBef>
                <a:spcPts val="1100"/>
              </a:spcBef>
              <a:spcAft>
                <a:spcPts val="0"/>
              </a:spcAft>
              <a:buClr>
                <a:srgbClr val="963566"/>
              </a:buClr>
              <a:buSzPts val="1800"/>
              <a:buChar char="▪"/>
              <a:defRPr sz="1800"/>
            </a:lvl3pPr>
            <a:lvl4pPr indent="-330200" lvl="3" marL="1828800" algn="l">
              <a:spcBef>
                <a:spcPts val="1100"/>
              </a:spcBef>
              <a:spcAft>
                <a:spcPts val="0"/>
              </a:spcAft>
              <a:buClr>
                <a:srgbClr val="963566"/>
              </a:buClr>
              <a:buSzPts val="1600"/>
              <a:buChar char="▪"/>
              <a:defRPr sz="1600"/>
            </a:lvl4pPr>
            <a:lvl5pPr indent="-330200" lvl="4" marL="2286000" algn="l">
              <a:spcBef>
                <a:spcPts val="1100"/>
              </a:spcBef>
              <a:spcAft>
                <a:spcPts val="0"/>
              </a:spcAft>
              <a:buClr>
                <a:srgbClr val="963566"/>
              </a:buClr>
              <a:buSzPts val="1600"/>
              <a:buChar char="▪"/>
              <a:defRPr sz="1600"/>
            </a:lvl5pPr>
            <a:lvl6pPr indent="-330200" lvl="5" marL="2743200" algn="l">
              <a:spcBef>
                <a:spcPts val="1100"/>
              </a:spcBef>
              <a:spcAft>
                <a:spcPts val="0"/>
              </a:spcAft>
              <a:buClr>
                <a:srgbClr val="963566"/>
              </a:buClr>
              <a:buSzPts val="1600"/>
              <a:buChar char="▪"/>
              <a:defRPr sz="1600"/>
            </a:lvl6pPr>
            <a:lvl7pPr indent="-330200" lvl="6" marL="3200400" algn="l">
              <a:spcBef>
                <a:spcPts val="1100"/>
              </a:spcBef>
              <a:spcAft>
                <a:spcPts val="0"/>
              </a:spcAft>
              <a:buClr>
                <a:srgbClr val="963566"/>
              </a:buClr>
              <a:buSzPts val="1600"/>
              <a:buChar char="▪"/>
              <a:defRPr sz="1600"/>
            </a:lvl7pPr>
            <a:lvl8pPr indent="-330200" lvl="7" marL="3657600" algn="l">
              <a:spcBef>
                <a:spcPts val="1100"/>
              </a:spcBef>
              <a:spcAft>
                <a:spcPts val="0"/>
              </a:spcAft>
              <a:buClr>
                <a:srgbClr val="963566"/>
              </a:buClr>
              <a:buSzPts val="1600"/>
              <a:buChar char="▪"/>
              <a:defRPr sz="1600"/>
            </a:lvl8pPr>
            <a:lvl9pPr indent="-330200" lvl="8" marL="4114800" algn="l">
              <a:spcBef>
                <a:spcPts val="1100"/>
              </a:spcBef>
              <a:spcAft>
                <a:spcPts val="0"/>
              </a:spcAft>
              <a:buClr>
                <a:srgbClr val="963566"/>
              </a:buClr>
              <a:buSzPts val="1600"/>
              <a:buChar char="▪"/>
              <a:defRPr sz="1600"/>
            </a:lvl9pPr>
          </a:lstStyle>
          <a:p/>
        </p:txBody>
      </p:sp>
      <p:sp>
        <p:nvSpPr>
          <p:cNvPr id="42" name="Google Shape;42;p9"/>
          <p:cNvSpPr txBox="1"/>
          <p:nvPr>
            <p:ph idx="3" type="body"/>
          </p:nvPr>
        </p:nvSpPr>
        <p:spPr>
          <a:xfrm>
            <a:off x="4645025" y="1535113"/>
            <a:ext cx="4041775" cy="639762"/>
          </a:xfrm>
          <a:prstGeom prst="rect">
            <a:avLst/>
          </a:prstGeom>
          <a:noFill/>
          <a:ln>
            <a:noFill/>
          </a:ln>
        </p:spPr>
        <p:txBody>
          <a:bodyPr anchorCtr="0" anchor="b" bIns="0" lIns="0" spcFirstLastPara="1" rIns="0" wrap="square" tIns="0">
            <a:noAutofit/>
          </a:bodyPr>
          <a:lstStyle>
            <a:lvl1pPr indent="-228600" lvl="0" marL="457200" algn="l">
              <a:spcBef>
                <a:spcPts val="1100"/>
              </a:spcBef>
              <a:spcAft>
                <a:spcPts val="0"/>
              </a:spcAft>
              <a:buClr>
                <a:srgbClr val="963566"/>
              </a:buClr>
              <a:buSzPts val="2400"/>
              <a:buNone/>
              <a:defRPr b="1" sz="2400"/>
            </a:lvl1pPr>
            <a:lvl2pPr indent="-228600" lvl="1" marL="914400" algn="l">
              <a:spcBef>
                <a:spcPts val="1100"/>
              </a:spcBef>
              <a:spcAft>
                <a:spcPts val="0"/>
              </a:spcAft>
              <a:buClr>
                <a:srgbClr val="963566"/>
              </a:buClr>
              <a:buSzPts val="2000"/>
              <a:buNone/>
              <a:defRPr b="1" sz="2000"/>
            </a:lvl2pPr>
            <a:lvl3pPr indent="-228600" lvl="2" marL="1371600" algn="l">
              <a:spcBef>
                <a:spcPts val="1100"/>
              </a:spcBef>
              <a:spcAft>
                <a:spcPts val="0"/>
              </a:spcAft>
              <a:buClr>
                <a:srgbClr val="963566"/>
              </a:buClr>
              <a:buSzPts val="1800"/>
              <a:buNone/>
              <a:defRPr b="1" sz="1800"/>
            </a:lvl3pPr>
            <a:lvl4pPr indent="-228600" lvl="3" marL="1828800" algn="l">
              <a:spcBef>
                <a:spcPts val="1100"/>
              </a:spcBef>
              <a:spcAft>
                <a:spcPts val="0"/>
              </a:spcAft>
              <a:buClr>
                <a:srgbClr val="963566"/>
              </a:buClr>
              <a:buSzPts val="1600"/>
              <a:buNone/>
              <a:defRPr b="1" sz="1600"/>
            </a:lvl4pPr>
            <a:lvl5pPr indent="-228600" lvl="4" marL="2286000" algn="l">
              <a:spcBef>
                <a:spcPts val="1100"/>
              </a:spcBef>
              <a:spcAft>
                <a:spcPts val="0"/>
              </a:spcAft>
              <a:buClr>
                <a:srgbClr val="963566"/>
              </a:buClr>
              <a:buSzPts val="1600"/>
              <a:buNone/>
              <a:defRPr b="1" sz="1600"/>
            </a:lvl5pPr>
            <a:lvl6pPr indent="-228600" lvl="5" marL="2743200" algn="l">
              <a:spcBef>
                <a:spcPts val="1100"/>
              </a:spcBef>
              <a:spcAft>
                <a:spcPts val="0"/>
              </a:spcAft>
              <a:buClr>
                <a:srgbClr val="963566"/>
              </a:buClr>
              <a:buSzPts val="1600"/>
              <a:buNone/>
              <a:defRPr b="1" sz="1600"/>
            </a:lvl6pPr>
            <a:lvl7pPr indent="-228600" lvl="6" marL="3200400" algn="l">
              <a:spcBef>
                <a:spcPts val="1100"/>
              </a:spcBef>
              <a:spcAft>
                <a:spcPts val="0"/>
              </a:spcAft>
              <a:buClr>
                <a:srgbClr val="963566"/>
              </a:buClr>
              <a:buSzPts val="1600"/>
              <a:buNone/>
              <a:defRPr b="1" sz="1600"/>
            </a:lvl7pPr>
            <a:lvl8pPr indent="-228600" lvl="7" marL="3657600" algn="l">
              <a:spcBef>
                <a:spcPts val="1100"/>
              </a:spcBef>
              <a:spcAft>
                <a:spcPts val="0"/>
              </a:spcAft>
              <a:buClr>
                <a:srgbClr val="963566"/>
              </a:buClr>
              <a:buSzPts val="1600"/>
              <a:buNone/>
              <a:defRPr b="1" sz="1600"/>
            </a:lvl8pPr>
            <a:lvl9pPr indent="-228600" lvl="8" marL="4114800" algn="l">
              <a:spcBef>
                <a:spcPts val="1100"/>
              </a:spcBef>
              <a:spcAft>
                <a:spcPts val="0"/>
              </a:spcAft>
              <a:buClr>
                <a:srgbClr val="963566"/>
              </a:buClr>
              <a:buSzPts val="1600"/>
              <a:buNone/>
              <a:defRPr b="1" sz="1600"/>
            </a:lvl9pPr>
          </a:lstStyle>
          <a:p/>
        </p:txBody>
      </p:sp>
      <p:sp>
        <p:nvSpPr>
          <p:cNvPr id="43" name="Google Shape;43;p9"/>
          <p:cNvSpPr txBox="1"/>
          <p:nvPr>
            <p:ph idx="4" type="body"/>
          </p:nvPr>
        </p:nvSpPr>
        <p:spPr>
          <a:xfrm>
            <a:off x="4645025" y="2174875"/>
            <a:ext cx="4041775" cy="3951288"/>
          </a:xfrm>
          <a:prstGeom prst="rect">
            <a:avLst/>
          </a:prstGeom>
          <a:noFill/>
          <a:ln>
            <a:noFill/>
          </a:ln>
        </p:spPr>
        <p:txBody>
          <a:bodyPr anchorCtr="0" anchor="t" bIns="0" lIns="0" spcFirstLastPara="1" rIns="0" wrap="square" tIns="0">
            <a:noAutofit/>
          </a:bodyPr>
          <a:lstStyle>
            <a:lvl1pPr indent="-381000" lvl="0" marL="457200" algn="l">
              <a:spcBef>
                <a:spcPts val="1100"/>
              </a:spcBef>
              <a:spcAft>
                <a:spcPts val="0"/>
              </a:spcAft>
              <a:buClr>
                <a:srgbClr val="963566"/>
              </a:buClr>
              <a:buSzPts val="2400"/>
              <a:buChar char="▪"/>
              <a:defRPr sz="2400"/>
            </a:lvl1pPr>
            <a:lvl2pPr indent="-355600" lvl="1" marL="914400" algn="l">
              <a:spcBef>
                <a:spcPts val="1100"/>
              </a:spcBef>
              <a:spcAft>
                <a:spcPts val="0"/>
              </a:spcAft>
              <a:buClr>
                <a:srgbClr val="963566"/>
              </a:buClr>
              <a:buSzPts val="2000"/>
              <a:buChar char="▪"/>
              <a:defRPr sz="2000"/>
            </a:lvl2pPr>
            <a:lvl3pPr indent="-342900" lvl="2" marL="1371600" algn="l">
              <a:spcBef>
                <a:spcPts val="1100"/>
              </a:spcBef>
              <a:spcAft>
                <a:spcPts val="0"/>
              </a:spcAft>
              <a:buClr>
                <a:srgbClr val="963566"/>
              </a:buClr>
              <a:buSzPts val="1800"/>
              <a:buChar char="▪"/>
              <a:defRPr sz="1800"/>
            </a:lvl3pPr>
            <a:lvl4pPr indent="-330200" lvl="3" marL="1828800" algn="l">
              <a:spcBef>
                <a:spcPts val="1100"/>
              </a:spcBef>
              <a:spcAft>
                <a:spcPts val="0"/>
              </a:spcAft>
              <a:buClr>
                <a:srgbClr val="963566"/>
              </a:buClr>
              <a:buSzPts val="1600"/>
              <a:buChar char="▪"/>
              <a:defRPr sz="1600"/>
            </a:lvl4pPr>
            <a:lvl5pPr indent="-330200" lvl="4" marL="2286000" algn="l">
              <a:spcBef>
                <a:spcPts val="1100"/>
              </a:spcBef>
              <a:spcAft>
                <a:spcPts val="0"/>
              </a:spcAft>
              <a:buClr>
                <a:srgbClr val="963566"/>
              </a:buClr>
              <a:buSzPts val="1600"/>
              <a:buChar char="▪"/>
              <a:defRPr sz="1600"/>
            </a:lvl5pPr>
            <a:lvl6pPr indent="-330200" lvl="5" marL="2743200" algn="l">
              <a:spcBef>
                <a:spcPts val="1100"/>
              </a:spcBef>
              <a:spcAft>
                <a:spcPts val="0"/>
              </a:spcAft>
              <a:buClr>
                <a:srgbClr val="963566"/>
              </a:buClr>
              <a:buSzPts val="1600"/>
              <a:buChar char="▪"/>
              <a:defRPr sz="1600"/>
            </a:lvl6pPr>
            <a:lvl7pPr indent="-330200" lvl="6" marL="3200400" algn="l">
              <a:spcBef>
                <a:spcPts val="1100"/>
              </a:spcBef>
              <a:spcAft>
                <a:spcPts val="0"/>
              </a:spcAft>
              <a:buClr>
                <a:srgbClr val="963566"/>
              </a:buClr>
              <a:buSzPts val="1600"/>
              <a:buChar char="▪"/>
              <a:defRPr sz="1600"/>
            </a:lvl7pPr>
            <a:lvl8pPr indent="-330200" lvl="7" marL="3657600" algn="l">
              <a:spcBef>
                <a:spcPts val="1100"/>
              </a:spcBef>
              <a:spcAft>
                <a:spcPts val="0"/>
              </a:spcAft>
              <a:buClr>
                <a:srgbClr val="963566"/>
              </a:buClr>
              <a:buSzPts val="1600"/>
              <a:buChar char="▪"/>
              <a:defRPr sz="1600"/>
            </a:lvl8pPr>
            <a:lvl9pPr indent="-330200" lvl="8" marL="4114800" algn="l">
              <a:spcBef>
                <a:spcPts val="1100"/>
              </a:spcBef>
              <a:spcAft>
                <a:spcPts val="0"/>
              </a:spcAft>
              <a:buClr>
                <a:srgbClr val="963566"/>
              </a:buClr>
              <a:buSzPts val="1600"/>
              <a:buChar char="▪"/>
              <a:defRPr sz="1600"/>
            </a:lvl9pPr>
          </a:lstStyle>
          <a:p/>
        </p:txBody>
      </p:sp>
      <p:sp>
        <p:nvSpPr>
          <p:cNvPr id="44" name="Google Shape;44;p9"/>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47" name="Google Shape;47;p10"/>
          <p:cNvSpPr txBox="1"/>
          <p:nvPr>
            <p:ph idx="1" type="body"/>
          </p:nvPr>
        </p:nvSpPr>
        <p:spPr>
          <a:xfrm>
            <a:off x="457200" y="1054100"/>
            <a:ext cx="4038600" cy="5321300"/>
          </a:xfrm>
          <a:prstGeom prst="rect">
            <a:avLst/>
          </a:prstGeom>
          <a:noFill/>
          <a:ln>
            <a:noFill/>
          </a:ln>
        </p:spPr>
        <p:txBody>
          <a:bodyPr anchorCtr="0" anchor="t" bIns="0" lIns="0" spcFirstLastPara="1" rIns="0" wrap="square" tIns="0">
            <a:noAutofit/>
          </a:bodyPr>
          <a:lstStyle>
            <a:lvl1pPr indent="-406400" lvl="0" marL="457200" algn="l">
              <a:spcBef>
                <a:spcPts val="1100"/>
              </a:spcBef>
              <a:spcAft>
                <a:spcPts val="0"/>
              </a:spcAft>
              <a:buClr>
                <a:srgbClr val="963566"/>
              </a:buClr>
              <a:buSzPts val="2800"/>
              <a:buChar char="▪"/>
              <a:defRPr sz="2800"/>
            </a:lvl1pPr>
            <a:lvl2pPr indent="-381000" lvl="1" marL="914400" algn="l">
              <a:spcBef>
                <a:spcPts val="1100"/>
              </a:spcBef>
              <a:spcAft>
                <a:spcPts val="0"/>
              </a:spcAft>
              <a:buClr>
                <a:srgbClr val="963566"/>
              </a:buClr>
              <a:buSzPts val="2400"/>
              <a:buChar char="▪"/>
              <a:defRPr sz="2400"/>
            </a:lvl2pPr>
            <a:lvl3pPr indent="-355600" lvl="2" marL="1371600" algn="l">
              <a:spcBef>
                <a:spcPts val="1100"/>
              </a:spcBef>
              <a:spcAft>
                <a:spcPts val="0"/>
              </a:spcAft>
              <a:buClr>
                <a:srgbClr val="963566"/>
              </a:buClr>
              <a:buSzPts val="2000"/>
              <a:buChar char="▪"/>
              <a:defRPr sz="2000"/>
            </a:lvl3pPr>
            <a:lvl4pPr indent="-342900" lvl="3" marL="1828800" algn="l">
              <a:spcBef>
                <a:spcPts val="1100"/>
              </a:spcBef>
              <a:spcAft>
                <a:spcPts val="0"/>
              </a:spcAft>
              <a:buClr>
                <a:srgbClr val="963566"/>
              </a:buClr>
              <a:buSzPts val="1800"/>
              <a:buChar char="▪"/>
              <a:defRPr sz="1800"/>
            </a:lvl4pPr>
            <a:lvl5pPr indent="-342900" lvl="4" marL="2286000" algn="l">
              <a:spcBef>
                <a:spcPts val="1100"/>
              </a:spcBef>
              <a:spcAft>
                <a:spcPts val="0"/>
              </a:spcAft>
              <a:buClr>
                <a:srgbClr val="963566"/>
              </a:buClr>
              <a:buSzPts val="1800"/>
              <a:buChar char="▪"/>
              <a:defRPr sz="1800"/>
            </a:lvl5pPr>
            <a:lvl6pPr indent="-342900" lvl="5" marL="2743200" algn="l">
              <a:spcBef>
                <a:spcPts val="1100"/>
              </a:spcBef>
              <a:spcAft>
                <a:spcPts val="0"/>
              </a:spcAft>
              <a:buClr>
                <a:srgbClr val="963566"/>
              </a:buClr>
              <a:buSzPts val="1800"/>
              <a:buChar char="▪"/>
              <a:defRPr sz="1800"/>
            </a:lvl6pPr>
            <a:lvl7pPr indent="-342900" lvl="6" marL="3200400" algn="l">
              <a:spcBef>
                <a:spcPts val="1100"/>
              </a:spcBef>
              <a:spcAft>
                <a:spcPts val="0"/>
              </a:spcAft>
              <a:buClr>
                <a:srgbClr val="963566"/>
              </a:buClr>
              <a:buSzPts val="1800"/>
              <a:buChar char="▪"/>
              <a:defRPr sz="1800"/>
            </a:lvl7pPr>
            <a:lvl8pPr indent="-342900" lvl="7" marL="3657600" algn="l">
              <a:spcBef>
                <a:spcPts val="1100"/>
              </a:spcBef>
              <a:spcAft>
                <a:spcPts val="0"/>
              </a:spcAft>
              <a:buClr>
                <a:srgbClr val="963566"/>
              </a:buClr>
              <a:buSzPts val="1800"/>
              <a:buChar char="▪"/>
              <a:defRPr sz="1800"/>
            </a:lvl8pPr>
            <a:lvl9pPr indent="-342900" lvl="8" marL="4114800" algn="l">
              <a:spcBef>
                <a:spcPts val="1100"/>
              </a:spcBef>
              <a:spcAft>
                <a:spcPts val="0"/>
              </a:spcAft>
              <a:buClr>
                <a:srgbClr val="963566"/>
              </a:buClr>
              <a:buSzPts val="1800"/>
              <a:buChar char="▪"/>
              <a:defRPr sz="1800"/>
            </a:lvl9pPr>
          </a:lstStyle>
          <a:p/>
        </p:txBody>
      </p:sp>
      <p:sp>
        <p:nvSpPr>
          <p:cNvPr id="48" name="Google Shape;48;p10"/>
          <p:cNvSpPr txBox="1"/>
          <p:nvPr>
            <p:ph idx="2" type="body"/>
          </p:nvPr>
        </p:nvSpPr>
        <p:spPr>
          <a:xfrm>
            <a:off x="4648200" y="1054100"/>
            <a:ext cx="4038600" cy="5321300"/>
          </a:xfrm>
          <a:prstGeom prst="rect">
            <a:avLst/>
          </a:prstGeom>
          <a:noFill/>
          <a:ln>
            <a:noFill/>
          </a:ln>
        </p:spPr>
        <p:txBody>
          <a:bodyPr anchorCtr="0" anchor="t" bIns="0" lIns="0" spcFirstLastPara="1" rIns="0" wrap="square" tIns="0">
            <a:noAutofit/>
          </a:bodyPr>
          <a:lstStyle>
            <a:lvl1pPr indent="-406400" lvl="0" marL="457200" algn="l">
              <a:spcBef>
                <a:spcPts val="1100"/>
              </a:spcBef>
              <a:spcAft>
                <a:spcPts val="0"/>
              </a:spcAft>
              <a:buClr>
                <a:srgbClr val="963566"/>
              </a:buClr>
              <a:buSzPts val="2800"/>
              <a:buChar char="▪"/>
              <a:defRPr sz="2800"/>
            </a:lvl1pPr>
            <a:lvl2pPr indent="-381000" lvl="1" marL="914400" algn="l">
              <a:spcBef>
                <a:spcPts val="1100"/>
              </a:spcBef>
              <a:spcAft>
                <a:spcPts val="0"/>
              </a:spcAft>
              <a:buClr>
                <a:srgbClr val="963566"/>
              </a:buClr>
              <a:buSzPts val="2400"/>
              <a:buChar char="▪"/>
              <a:defRPr sz="2400"/>
            </a:lvl2pPr>
            <a:lvl3pPr indent="-355600" lvl="2" marL="1371600" algn="l">
              <a:spcBef>
                <a:spcPts val="1100"/>
              </a:spcBef>
              <a:spcAft>
                <a:spcPts val="0"/>
              </a:spcAft>
              <a:buClr>
                <a:srgbClr val="963566"/>
              </a:buClr>
              <a:buSzPts val="2000"/>
              <a:buChar char="▪"/>
              <a:defRPr sz="2000"/>
            </a:lvl3pPr>
            <a:lvl4pPr indent="-342900" lvl="3" marL="1828800" algn="l">
              <a:spcBef>
                <a:spcPts val="1100"/>
              </a:spcBef>
              <a:spcAft>
                <a:spcPts val="0"/>
              </a:spcAft>
              <a:buClr>
                <a:srgbClr val="963566"/>
              </a:buClr>
              <a:buSzPts val="1800"/>
              <a:buChar char="▪"/>
              <a:defRPr sz="1800"/>
            </a:lvl4pPr>
            <a:lvl5pPr indent="-342900" lvl="4" marL="2286000" algn="l">
              <a:spcBef>
                <a:spcPts val="1100"/>
              </a:spcBef>
              <a:spcAft>
                <a:spcPts val="0"/>
              </a:spcAft>
              <a:buClr>
                <a:srgbClr val="963566"/>
              </a:buClr>
              <a:buSzPts val="1800"/>
              <a:buChar char="▪"/>
              <a:defRPr sz="1800"/>
            </a:lvl5pPr>
            <a:lvl6pPr indent="-342900" lvl="5" marL="2743200" algn="l">
              <a:spcBef>
                <a:spcPts val="1100"/>
              </a:spcBef>
              <a:spcAft>
                <a:spcPts val="0"/>
              </a:spcAft>
              <a:buClr>
                <a:srgbClr val="963566"/>
              </a:buClr>
              <a:buSzPts val="1800"/>
              <a:buChar char="▪"/>
              <a:defRPr sz="1800"/>
            </a:lvl6pPr>
            <a:lvl7pPr indent="-342900" lvl="6" marL="3200400" algn="l">
              <a:spcBef>
                <a:spcPts val="1100"/>
              </a:spcBef>
              <a:spcAft>
                <a:spcPts val="0"/>
              </a:spcAft>
              <a:buClr>
                <a:srgbClr val="963566"/>
              </a:buClr>
              <a:buSzPts val="1800"/>
              <a:buChar char="▪"/>
              <a:defRPr sz="1800"/>
            </a:lvl7pPr>
            <a:lvl8pPr indent="-342900" lvl="7" marL="3657600" algn="l">
              <a:spcBef>
                <a:spcPts val="1100"/>
              </a:spcBef>
              <a:spcAft>
                <a:spcPts val="0"/>
              </a:spcAft>
              <a:buClr>
                <a:srgbClr val="963566"/>
              </a:buClr>
              <a:buSzPts val="1800"/>
              <a:buChar char="▪"/>
              <a:defRPr sz="1800"/>
            </a:lvl8pPr>
            <a:lvl9pPr indent="-342900" lvl="8" marL="4114800" algn="l">
              <a:spcBef>
                <a:spcPts val="1100"/>
              </a:spcBef>
              <a:spcAft>
                <a:spcPts val="0"/>
              </a:spcAft>
              <a:buClr>
                <a:srgbClr val="963566"/>
              </a:buClr>
              <a:buSzPts val="1800"/>
              <a:buChar char="▪"/>
              <a:defRPr sz="1800"/>
            </a:lvl9pPr>
          </a:lstStyle>
          <a:p/>
        </p:txBody>
      </p:sp>
      <p:sp>
        <p:nvSpPr>
          <p:cNvPr id="49" name="Google Shape;49;p10"/>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shutterstock_75257899.png"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descr="video_mentor_bar.png" id="7" name="Google Shape;7;p1"/>
          <p:cNvPicPr preferRelativeResize="0"/>
          <p:nvPr/>
        </p:nvPicPr>
        <p:blipFill rotWithShape="1">
          <a:blip r:embed="rId2">
            <a:alphaModFix/>
          </a:blip>
          <a:srcRect b="0" l="0" r="0" t="0"/>
          <a:stretch/>
        </p:blipFill>
        <p:spPr>
          <a:xfrm>
            <a:off x="0" y="6388100"/>
            <a:ext cx="8991600" cy="468313"/>
          </a:xfrm>
          <a:prstGeom prst="rect">
            <a:avLst/>
          </a:prstGeom>
          <a:noFill/>
          <a:ln>
            <a:noFill/>
          </a:ln>
        </p:spPr>
      </p:pic>
      <p:sp>
        <p:nvSpPr>
          <p:cNvPr id="8" name="Google Shape;8;p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9" name="Google Shape;9;p1"/>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81000" lvl="0" marL="457200" marR="0" rtl="0" algn="l">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rtl="0" algn="l">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rtl="0" algn="l">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rtl="0" algn="l">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rtl="0" algn="l">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rtl="0" algn="l">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rtl="0" algn="l">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rtl="0" algn="l">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rtl="0" algn="l">
              <a:spcBef>
                <a:spcPts val="11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10" name="Google Shape;10;p1"/>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0.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0.png"/><Relationship Id="rId4" Type="http://schemas.openxmlformats.org/officeDocument/2006/relationships/image" Target="../media/image52.png"/><Relationship Id="rId5" Type="http://schemas.openxmlformats.org/officeDocument/2006/relationships/image" Target="../media/image5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4.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3.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7.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2.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1.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19.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hyperlink" Target="http://rekenna.github.io/" TargetMode="External"/><Relationship Id="rId6" Type="http://schemas.openxmlformats.org/officeDocument/2006/relationships/hyperlink" Target="http://www.gamer.nl/achtergrond/454277/the-steam-global-stats-project-we-spelen-22-van-onze-games-ni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descr="shutterstock_75257899.png" id="62" name="Google Shape;62;p1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63" name="Google Shape;63;p13"/>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64" name="Google Shape;64;p13"/>
          <p:cNvSpPr txBox="1"/>
          <p:nvPr>
            <p:ph type="title"/>
          </p:nvPr>
        </p:nvSpPr>
        <p:spPr>
          <a:xfrm>
            <a:off x="76200" y="2282825"/>
            <a:ext cx="8991600" cy="15113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INSCRIBED LAYER</a:t>
            </a:r>
            <a:endParaRPr/>
          </a:p>
        </p:txBody>
      </p:sp>
      <p:sp>
        <p:nvSpPr>
          <p:cNvPr id="65" name="Google Shape;65;p13"/>
          <p:cNvSpPr txBox="1"/>
          <p:nvPr>
            <p:ph idx="1" type="body"/>
          </p:nvPr>
        </p:nvSpPr>
        <p:spPr>
          <a:xfrm>
            <a:off x="0" y="12700"/>
            <a:ext cx="9144000" cy="18669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000000"/>
              </a:buClr>
              <a:buSzPts val="1800"/>
              <a:buNone/>
            </a:pPr>
            <a:r>
              <a:rPr b="1" i="0" lang="en-US" sz="1800" u="none">
                <a:solidFill>
                  <a:srgbClr val="000000"/>
                </a:solidFill>
                <a:latin typeface="Helvetica Neue"/>
                <a:ea typeface="Helvetica Neue"/>
                <a:cs typeface="Helvetica Neue"/>
                <a:sym typeface="Helvetica Neue"/>
              </a:rPr>
              <a:t>CHAPTER 04</a:t>
            </a:r>
            <a:endParaRPr/>
          </a:p>
        </p:txBody>
      </p:sp>
      <p:sp>
        <p:nvSpPr>
          <p:cNvPr id="66" name="Google Shape;66;p1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shutterstock_75257899.png" id="145" name="Google Shape;145;p2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46" name="Google Shape;146;p22"/>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47" name="Google Shape;147;p2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 Player Relationships</a:t>
            </a:r>
            <a:endParaRPr/>
          </a:p>
        </p:txBody>
      </p:sp>
      <p:sp>
        <p:nvSpPr>
          <p:cNvPr id="148" name="Google Shape;148;p22"/>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In Game Design Workshop, Fullerton lists seven player interaction patterns</a:t>
            </a:r>
            <a:endParaRPr/>
          </a:p>
          <a:p>
            <a:pPr indent="-253999" lvl="1" marL="750887" rtl="0" algn="l">
              <a:lnSpc>
                <a:spcPct val="100000"/>
              </a:lnSpc>
              <a:spcBef>
                <a:spcPts val="23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	Single Player vs. Game</a:t>
            </a:r>
            <a:endParaRPr/>
          </a:p>
          <a:p>
            <a:pPr indent="-253999" lvl="1" marL="750887" rtl="0" algn="l">
              <a:lnSpc>
                <a:spcPct val="100000"/>
              </a:lnSpc>
              <a:spcBef>
                <a:spcPts val="23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	Multiple Individual Players vs. Game</a:t>
            </a:r>
            <a:endParaRPr/>
          </a:p>
          <a:p>
            <a:pPr indent="-253999" lvl="1" marL="750887" rtl="0" algn="l">
              <a:lnSpc>
                <a:spcPct val="100000"/>
              </a:lnSpc>
              <a:spcBef>
                <a:spcPts val="23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	Cooperative Play</a:t>
            </a:r>
            <a:endParaRPr/>
          </a:p>
          <a:p>
            <a:pPr indent="-253999" lvl="1" marL="750887" rtl="0" algn="l">
              <a:lnSpc>
                <a:spcPct val="100000"/>
              </a:lnSpc>
              <a:spcBef>
                <a:spcPts val="23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	Player vs. Player</a:t>
            </a:r>
            <a:endParaRPr/>
          </a:p>
          <a:p>
            <a:pPr indent="-253999" lvl="1" marL="750887" rtl="0" algn="l">
              <a:lnSpc>
                <a:spcPct val="100000"/>
              </a:lnSpc>
              <a:spcBef>
                <a:spcPts val="23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	Multilateral Competition</a:t>
            </a:r>
            <a:endParaRPr/>
          </a:p>
          <a:p>
            <a:pPr indent="-253999" lvl="1" marL="750887" rtl="0" algn="l">
              <a:lnSpc>
                <a:spcPct val="100000"/>
              </a:lnSpc>
              <a:spcBef>
                <a:spcPts val="23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	Unilateral Competition</a:t>
            </a:r>
            <a:endParaRPr/>
          </a:p>
          <a:p>
            <a:pPr indent="-253999" lvl="1" marL="750887" rtl="0" algn="l">
              <a:lnSpc>
                <a:spcPct val="100000"/>
              </a:lnSpc>
              <a:spcBef>
                <a:spcPts val="23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	Team Competition</a:t>
            </a:r>
            <a:endParaRPr/>
          </a:p>
        </p:txBody>
      </p:sp>
      <p:sp>
        <p:nvSpPr>
          <p:cNvPr id="149" name="Google Shape;149;p2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descr="PIP-Player Interaction Patterns.png" id="150" name="Google Shape;150;p22"/>
          <p:cNvPicPr preferRelativeResize="0"/>
          <p:nvPr/>
        </p:nvPicPr>
        <p:blipFill rotWithShape="1">
          <a:blip r:embed="rId5">
            <a:alphaModFix/>
          </a:blip>
          <a:srcRect b="0" l="0" r="0" t="0"/>
          <a:stretch/>
        </p:blipFill>
        <p:spPr>
          <a:xfrm>
            <a:off x="1285875" y="1927225"/>
            <a:ext cx="969963" cy="4102100"/>
          </a:xfrm>
          <a:prstGeom prst="rect">
            <a:avLst/>
          </a:prstGeom>
          <a:noFill/>
          <a:ln>
            <a:noFill/>
          </a:ln>
          <a:effectLst>
            <a:outerShdw blurRad="63500" rotWithShape="0" algn="ctr" dir="2700000" dist="38100">
              <a:srgbClr val="000000">
                <a:alpha val="74901"/>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shutterstock_75257899.png" id="155" name="Google Shape;155;p2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56" name="Google Shape;156;p23"/>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57" name="Google Shape;157;p2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 Player Relationships</a:t>
            </a:r>
            <a:endParaRPr/>
          </a:p>
        </p:txBody>
      </p:sp>
      <p:sp>
        <p:nvSpPr>
          <p:cNvPr id="158" name="Google Shape;158;p23"/>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Player relationships and roles are defined by objectives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Each player has several conflicting, layered objectives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Player roles in the game include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Protagonist: </a:t>
            </a:r>
            <a:r>
              <a:rPr b="0" i="0" lang="en-US" sz="2000" u="none">
                <a:solidFill>
                  <a:srgbClr val="000000"/>
                </a:solidFill>
                <a:latin typeface="Helvetica Neue"/>
                <a:ea typeface="Helvetica Neue"/>
                <a:cs typeface="Helvetica Neue"/>
                <a:sym typeface="Helvetica Neue"/>
              </a:rPr>
              <a:t>Player attempting to conquer the game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Competitor: </a:t>
            </a:r>
            <a:r>
              <a:rPr b="0" i="0" lang="en-US" sz="2000" u="none">
                <a:solidFill>
                  <a:srgbClr val="000000"/>
                </a:solidFill>
                <a:latin typeface="Helvetica Neue"/>
                <a:ea typeface="Helvetica Neue"/>
                <a:cs typeface="Helvetica Neue"/>
                <a:sym typeface="Helvetica Neue"/>
              </a:rPr>
              <a:t>Player trying to conquer other players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Collaborator: </a:t>
            </a:r>
            <a:r>
              <a:rPr b="0" i="0" lang="en-US" sz="2000" u="none">
                <a:solidFill>
                  <a:srgbClr val="000000"/>
                </a:solidFill>
                <a:latin typeface="Helvetica Neue"/>
                <a:ea typeface="Helvetica Neue"/>
                <a:cs typeface="Helvetica Neue"/>
                <a:sym typeface="Helvetica Neue"/>
              </a:rPr>
              <a:t>Player working with other players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Citizen: </a:t>
            </a:r>
            <a:r>
              <a:rPr b="0" i="0" lang="en-US" sz="2000" u="none">
                <a:solidFill>
                  <a:srgbClr val="000000"/>
                </a:solidFill>
                <a:latin typeface="Helvetica Neue"/>
                <a:ea typeface="Helvetica Neue"/>
                <a:cs typeface="Helvetica Neue"/>
                <a:sym typeface="Helvetica Neue"/>
              </a:rPr>
              <a:t>Player in the same game as other players but not working with or against them</a:t>
            </a:r>
            <a:endParaRPr b="1" i="0" sz="2000" u="none">
              <a:solidFill>
                <a:srgbClr val="000000"/>
              </a:solidFill>
              <a:latin typeface="Helvetica Neue"/>
              <a:ea typeface="Helvetica Neue"/>
              <a:cs typeface="Helvetica Neue"/>
              <a:sym typeface="Helvetica Neue"/>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Each player in a multilateral game can play all of these roles at different times relative to other players.</a:t>
            </a:r>
            <a:endParaRPr/>
          </a:p>
        </p:txBody>
      </p:sp>
      <p:sp>
        <p:nvSpPr>
          <p:cNvPr id="159" name="Google Shape;159;p2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shutterstock_75257899.png" id="164" name="Google Shape;164;p2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65" name="Google Shape;165;p24"/>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66" name="Google Shape;166;p2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 Rules</a:t>
            </a:r>
            <a:endParaRPr/>
          </a:p>
        </p:txBody>
      </p:sp>
      <p:sp>
        <p:nvSpPr>
          <p:cNvPr id="167" name="Google Shape;167;p24"/>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Rules limit players' actions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In paper games, rules are the designer's most direct inscription of her vision of the game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In digital games, the programming code can be seen as the inscription of the rules of the game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Rules can be explicit or implicit</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Explicit: Roll the die and advance the number of spaces shown</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Implicit: Don't lie about the number shown on the die</a:t>
            </a:r>
            <a:endParaRPr/>
          </a:p>
        </p:txBody>
      </p:sp>
      <p:sp>
        <p:nvSpPr>
          <p:cNvPr id="168" name="Google Shape;168;p2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shutterstock_75257899.png" id="173" name="Google Shape;173;p2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74" name="Google Shape;174;p25"/>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75" name="Google Shape;175;p2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 Boundaries</a:t>
            </a:r>
            <a:endParaRPr/>
          </a:p>
        </p:txBody>
      </p:sp>
      <p:sp>
        <p:nvSpPr>
          <p:cNvPr id="176" name="Google Shape;176;p25"/>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Define the edges of the space and time in which the game takes place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Within the boundaries, game resources have value, and the rules must be followed</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Boundaries are the edge of the "Magic Circle"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Alternative Reality Games (ARGs) work by perforating the boundary of the magic circle.</a:t>
            </a:r>
            <a:endParaRPr/>
          </a:p>
        </p:txBody>
      </p:sp>
      <p:sp>
        <p:nvSpPr>
          <p:cNvPr id="177" name="Google Shape;177;p2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shutterstock_75257899.png" id="182" name="Google Shape;182;p2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83" name="Google Shape;183;p26"/>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84" name="Google Shape;184;p2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 Resources</a:t>
            </a:r>
            <a:endParaRPr/>
          </a:p>
        </p:txBody>
      </p:sp>
      <p:sp>
        <p:nvSpPr>
          <p:cNvPr id="185" name="Google Shape;185;p26"/>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Things that have value in the game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Two types: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Assets: </a:t>
            </a:r>
            <a:r>
              <a:rPr b="0" i="0" lang="en-US" sz="2000" u="none">
                <a:solidFill>
                  <a:srgbClr val="000000"/>
                </a:solidFill>
                <a:latin typeface="Helvetica Neue"/>
                <a:ea typeface="Helvetica Neue"/>
                <a:cs typeface="Helvetica Neue"/>
                <a:sym typeface="Helvetica Neue"/>
              </a:rPr>
              <a:t>Actual objects in the game</a:t>
            </a:r>
            <a:endParaRPr b="1" i="0" sz="2000" u="none">
              <a:solidFill>
                <a:srgbClr val="000000"/>
              </a:solidFill>
              <a:latin typeface="Helvetica Neue"/>
              <a:ea typeface="Helvetica Neue"/>
              <a:cs typeface="Helvetica Neue"/>
              <a:sym typeface="Helvetica Neue"/>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Link's equipment in The Legend of Zelda</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Houses, hotels, and property in Monopoly</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Attributes: </a:t>
            </a:r>
            <a:r>
              <a:rPr b="0" i="0" lang="en-US" sz="2000" u="none">
                <a:solidFill>
                  <a:srgbClr val="000000"/>
                </a:solidFill>
                <a:latin typeface="Helvetica Neue"/>
                <a:ea typeface="Helvetica Neue"/>
                <a:cs typeface="Helvetica Neue"/>
                <a:sym typeface="Helvetica Neue"/>
              </a:rPr>
              <a:t>Numbers representing value in the game</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Health</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Amount of air left when swimming under water</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Experience</a:t>
            </a:r>
            <a:endParaRPr/>
          </a:p>
        </p:txBody>
      </p:sp>
      <p:sp>
        <p:nvSpPr>
          <p:cNvPr id="186" name="Google Shape;186;p2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shutterstock_75257899.png" id="191" name="Google Shape;191;p2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92" name="Google Shape;192;p27"/>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93" name="Google Shape;193;p2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 Spaces</a:t>
            </a:r>
            <a:endParaRPr/>
          </a:p>
        </p:txBody>
      </p:sp>
      <p:sp>
        <p:nvSpPr>
          <p:cNvPr id="194" name="Google Shape;194;p27"/>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Navigable spaces in the game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Both the board in board games and levels in digital games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Things to consider when designing spaces: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The purpose of the space</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Why does it exist?</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Why is it important to the player?</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Flow of movement</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Can the player move through the space easily?</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Landmarks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Does the player have landmarks to help her orient herself?</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Experiences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Does the space offer the player interesting experiences?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Objectives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Does the space contain short-, medium-, and long-term objectives?</a:t>
            </a:r>
            <a:endParaRPr/>
          </a:p>
        </p:txBody>
      </p:sp>
      <p:sp>
        <p:nvSpPr>
          <p:cNvPr id="195" name="Google Shape;195;p2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shutterstock_75257899.png" id="200" name="Google Shape;200;p2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01" name="Google Shape;201;p28"/>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02" name="Google Shape;202;p2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 Tables</a:t>
            </a:r>
            <a:endParaRPr/>
          </a:p>
        </p:txBody>
      </p:sp>
      <p:sp>
        <p:nvSpPr>
          <p:cNvPr id="203" name="Google Shape;203;p28"/>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Tables are grids of game information</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Used extensively for game balance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Tables have several purposes, including:</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Probability</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Tables can determine probability in very specific circumstances</a:t>
            </a:r>
            <a:endParaRPr/>
          </a:p>
          <a:p>
            <a:pPr indent="-203199" lvl="3" marL="1614487" rtl="0" algn="l">
              <a:lnSpc>
                <a:spcPct val="100000"/>
              </a:lnSpc>
              <a:spcBef>
                <a:spcPts val="100"/>
              </a:spcBef>
              <a:spcAft>
                <a:spcPts val="0"/>
              </a:spcAft>
              <a:buClr>
                <a:srgbClr val="000000"/>
              </a:buClr>
              <a:buSzPts val="1600"/>
              <a:buChar char="–"/>
            </a:pPr>
            <a:r>
              <a:rPr b="0" i="0" lang="en-US" sz="1600" u="none">
                <a:solidFill>
                  <a:srgbClr val="000000"/>
                </a:solidFill>
                <a:latin typeface="Helvetica Neue"/>
                <a:ea typeface="Helvetica Neue"/>
                <a:cs typeface="Helvetica Neue"/>
                <a:sym typeface="Helvetica Neue"/>
              </a:rPr>
              <a:t>A table could show the relative offensive and defensive strength of two armies based on the terrain that they inhabit (e.g., </a:t>
            </a:r>
            <a:r>
              <a:rPr b="0" i="1" lang="en-US" sz="1600" u="none">
                <a:solidFill>
                  <a:srgbClr val="000000"/>
                </a:solidFill>
                <a:latin typeface="Helvetica Neue"/>
                <a:ea typeface="Helvetica Neue"/>
                <a:cs typeface="Helvetica Neue"/>
                <a:sym typeface="Helvetica Neue"/>
              </a:rPr>
              <a:t>Advanced Wars</a:t>
            </a:r>
            <a:r>
              <a:rPr b="0" i="0" lang="en-US" sz="1600" u="none">
                <a:solidFill>
                  <a:srgbClr val="000000"/>
                </a:solidFill>
                <a:latin typeface="Helvetica Neue"/>
                <a:ea typeface="Helvetica Neue"/>
                <a:cs typeface="Helvetica Neue"/>
                <a:sym typeface="Helvetica Neue"/>
              </a:rPr>
              <a:t>)</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Progression</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Tables often hold information about how players abilities increase and change as their player level increases (e.g., </a:t>
            </a:r>
            <a:r>
              <a:rPr b="0" i="1" lang="en-US" sz="1800" u="none">
                <a:solidFill>
                  <a:srgbClr val="000000"/>
                </a:solidFill>
                <a:latin typeface="Helvetica Neue"/>
                <a:ea typeface="Helvetica Neue"/>
                <a:cs typeface="Helvetica Neue"/>
                <a:sym typeface="Helvetica Neue"/>
              </a:rPr>
              <a:t>Dungeons and Dragons</a:t>
            </a:r>
            <a:r>
              <a:rPr b="0" i="0" lang="en-US" sz="1800" u="none">
                <a:solidFill>
                  <a:srgbClr val="000000"/>
                </a:solidFill>
                <a:latin typeface="Helvetica Neue"/>
                <a:ea typeface="Helvetica Neue"/>
                <a:cs typeface="Helvetica Neue"/>
                <a:sym typeface="Helvetica Neue"/>
              </a:rPr>
              <a:t>)</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Playtest Data</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Tables are used extensively in game testing to record information about the game test and the player's reaction to the game</a:t>
            </a:r>
            <a:endParaRPr/>
          </a:p>
        </p:txBody>
      </p:sp>
      <p:sp>
        <p:nvSpPr>
          <p:cNvPr id="204" name="Google Shape;204;p2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shutterstock_75257899.png" id="209" name="Google Shape;209;p2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10" name="Google Shape;210;p29"/>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11" name="Google Shape;211;p2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Aesthetics</a:t>
            </a:r>
            <a:endParaRPr/>
          </a:p>
        </p:txBody>
      </p:sp>
      <p:sp>
        <p:nvSpPr>
          <p:cNvPr id="212" name="Google Shape;212;p29"/>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Aesthetics are the elements perceived by the player's five senses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Inscribed Aesthetics are those created and inscribed by the developers of the game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These include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Visual Art</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Sound and Music</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Tactile Elements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Scented Elements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Taste(?)</a:t>
            </a:r>
            <a:endParaRPr/>
          </a:p>
        </p:txBody>
      </p:sp>
      <p:sp>
        <p:nvSpPr>
          <p:cNvPr id="213" name="Google Shape;213;p2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shutterstock_75257899.png" id="218" name="Google Shape;218;p3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19" name="Google Shape;219;p30"/>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20" name="Google Shape;220;p3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Aesthetics: Vision</a:t>
            </a:r>
            <a:endParaRPr/>
          </a:p>
        </p:txBody>
      </p:sp>
      <p:sp>
        <p:nvSpPr>
          <p:cNvPr id="221" name="Google Shape;221;p30"/>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Game developers put a tremendous amount of effort into their visual aesthetic</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Game graphics have improved tremendously over the last 25 years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Not just character models and texturing</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Also includes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Box art</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Advertising</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Font choice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Game website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All of these must have a consistent visual aesthetic</a:t>
            </a:r>
            <a:endParaRPr/>
          </a:p>
        </p:txBody>
      </p:sp>
      <p:sp>
        <p:nvSpPr>
          <p:cNvPr id="222" name="Google Shape;222;p3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shutterstock_75257899.png" id="227" name="Google Shape;227;p3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28" name="Google Shape;228;p31"/>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29" name="Google Shape;229;p3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Aesthetics: Hearing</a:t>
            </a:r>
            <a:endParaRPr/>
          </a:p>
        </p:txBody>
      </p:sp>
      <p:sp>
        <p:nvSpPr>
          <p:cNvPr id="230" name="Google Shape;230;p31"/>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Audio quality has also improved tremendously over the last 25 years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Various platforms have different audio capabilities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Console and PC audio is very, very high quality</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Mobile game audio is often never heard</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Background noise vs. Small speaker size</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Owners often mute mobile devices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Various types of audio are good for different things:</a:t>
            </a:r>
            <a:endParaRPr/>
          </a:p>
        </p:txBody>
      </p:sp>
      <p:sp>
        <p:nvSpPr>
          <p:cNvPr id="231" name="Google Shape;231;p3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
        <p:nvSpPr>
          <p:cNvPr id="232" name="Google Shape;232;p31"/>
          <p:cNvSpPr txBox="1"/>
          <p:nvPr/>
        </p:nvSpPr>
        <p:spPr>
          <a:xfrm>
            <a:off x="831850" y="4305300"/>
            <a:ext cx="8331200" cy="2036762"/>
          </a:xfrm>
          <a:prstGeom prst="rect">
            <a:avLst/>
          </a:prstGeom>
          <a:noFill/>
          <a:ln>
            <a:noFill/>
          </a:ln>
        </p:spPr>
        <p:txBody>
          <a:bodyPr anchorCtr="0" anchor="t" bIns="0" lIns="0" spcFirstLastPara="1" rIns="0" wrap="square" tIns="0">
            <a:spAutoFit/>
          </a:bodyPr>
          <a:lstStyle/>
          <a:p>
            <a:pPr indent="0" lvl="0" marL="342900" marR="0" rtl="0" algn="l">
              <a:lnSpc>
                <a:spcPct val="90000"/>
              </a:lnSpc>
              <a:spcBef>
                <a:spcPts val="0"/>
              </a:spcBef>
              <a:spcAft>
                <a:spcPts val="0"/>
              </a:spcAft>
              <a:buClr>
                <a:srgbClr val="000000"/>
              </a:buClr>
              <a:buSzPts val="2100"/>
              <a:buFont typeface="Calibri"/>
              <a:buNone/>
            </a:pPr>
            <a:r>
              <a:rPr b="1" i="0" lang="en-US" sz="2100" u="sng" cap="none" strike="noStrike">
                <a:solidFill>
                  <a:srgbClr val="000000"/>
                </a:solidFill>
                <a:latin typeface="Calibri"/>
                <a:ea typeface="Calibri"/>
                <a:cs typeface="Calibri"/>
                <a:sym typeface="Calibri"/>
              </a:rPr>
              <a:t>Audio Type		Immediacy		Best For</a:t>
            </a:r>
            <a:endParaRPr b="1" i="0" sz="2100" u="none" cap="none" strike="noStrike">
              <a:solidFill>
                <a:srgbClr val="000000"/>
              </a:solidFill>
              <a:latin typeface="Calibri"/>
              <a:ea typeface="Calibri"/>
              <a:cs typeface="Calibri"/>
              <a:sym typeface="Calibri"/>
            </a:endParaRPr>
          </a:p>
          <a:p>
            <a:pPr indent="0" lvl="0" marL="342900" marR="0" rtl="0" algn="l">
              <a:lnSpc>
                <a:spcPct val="90000"/>
              </a:lnSpc>
              <a:spcBef>
                <a:spcPts val="1500"/>
              </a:spcBef>
              <a:spcAft>
                <a:spcPts val="0"/>
              </a:spcAft>
              <a:buClr>
                <a:srgbClr val="000000"/>
              </a:buClr>
              <a:buSzPts val="2100"/>
              <a:buFont typeface="Calibri"/>
              <a:buNone/>
            </a:pPr>
            <a:r>
              <a:rPr b="0" i="1" lang="en-US" sz="2100" u="none" cap="none" strike="noStrike">
                <a:solidFill>
                  <a:srgbClr val="000000"/>
                </a:solidFill>
                <a:latin typeface="Calibri"/>
                <a:ea typeface="Calibri"/>
                <a:cs typeface="Calibri"/>
                <a:sym typeface="Calibri"/>
              </a:rPr>
              <a:t>Sound Effects		</a:t>
            </a:r>
            <a:r>
              <a:rPr b="0" i="0" lang="en-US" sz="2100" u="none" cap="none" strike="noStrike">
                <a:solidFill>
                  <a:srgbClr val="000000"/>
                </a:solidFill>
                <a:latin typeface="Calibri"/>
                <a:ea typeface="Calibri"/>
                <a:cs typeface="Calibri"/>
                <a:sym typeface="Calibri"/>
              </a:rPr>
              <a:t>Immediate		Alerting the player</a:t>
            </a:r>
            <a:br>
              <a:rPr b="0" i="0" lang="en-US" sz="2100" u="none" cap="none" strike="noStrike">
                <a:solidFill>
                  <a:srgbClr val="000000"/>
                </a:solidFill>
                <a:latin typeface="Calibri"/>
                <a:ea typeface="Calibri"/>
                <a:cs typeface="Calibri"/>
                <a:sym typeface="Calibri"/>
              </a:rPr>
            </a:br>
            <a:r>
              <a:rPr b="0" i="0" lang="en-US" sz="2100" u="none" cap="none" strike="noStrike">
                <a:solidFill>
                  <a:srgbClr val="000000"/>
                </a:solidFill>
                <a:latin typeface="Calibri"/>
                <a:ea typeface="Calibri"/>
                <a:cs typeface="Calibri"/>
                <a:sym typeface="Calibri"/>
              </a:rPr>
              <a:t>									Conveying simple information</a:t>
            </a:r>
            <a:endParaRPr/>
          </a:p>
          <a:p>
            <a:pPr indent="0" lvl="0" marL="342900" marR="0" rtl="0" algn="l">
              <a:lnSpc>
                <a:spcPct val="90000"/>
              </a:lnSpc>
              <a:spcBef>
                <a:spcPts val="1500"/>
              </a:spcBef>
              <a:spcAft>
                <a:spcPts val="0"/>
              </a:spcAft>
              <a:buClr>
                <a:srgbClr val="000000"/>
              </a:buClr>
              <a:buSzPts val="2100"/>
              <a:buFont typeface="Calibri"/>
              <a:buNone/>
            </a:pPr>
            <a:r>
              <a:rPr b="0" i="1" lang="en-US" sz="2100" u="none" cap="none" strike="noStrike">
                <a:solidFill>
                  <a:srgbClr val="000000"/>
                </a:solidFill>
                <a:latin typeface="Calibri"/>
                <a:ea typeface="Calibri"/>
                <a:cs typeface="Calibri"/>
                <a:sym typeface="Calibri"/>
              </a:rPr>
              <a:t>Music			</a:t>
            </a:r>
            <a:r>
              <a:rPr b="0" i="0" lang="en-US" sz="2100" u="none" cap="none" strike="noStrike">
                <a:solidFill>
                  <a:srgbClr val="000000"/>
                </a:solidFill>
                <a:latin typeface="Calibri"/>
                <a:ea typeface="Calibri"/>
                <a:cs typeface="Calibri"/>
                <a:sym typeface="Calibri"/>
              </a:rPr>
              <a:t>Medium		Setting the mood</a:t>
            </a:r>
            <a:endParaRPr/>
          </a:p>
          <a:p>
            <a:pPr indent="0" lvl="0" marL="342900" marR="0" rtl="0" algn="l">
              <a:lnSpc>
                <a:spcPct val="90000"/>
              </a:lnSpc>
              <a:spcBef>
                <a:spcPts val="1500"/>
              </a:spcBef>
              <a:spcAft>
                <a:spcPts val="0"/>
              </a:spcAft>
              <a:buClr>
                <a:srgbClr val="000000"/>
              </a:buClr>
              <a:buSzPts val="2100"/>
              <a:buFont typeface="Calibri"/>
              <a:buNone/>
            </a:pPr>
            <a:r>
              <a:rPr b="0" i="1" lang="en-US" sz="2100" u="none" cap="none" strike="noStrike">
                <a:solidFill>
                  <a:srgbClr val="000000"/>
                </a:solidFill>
                <a:latin typeface="Calibri"/>
                <a:ea typeface="Calibri"/>
                <a:cs typeface="Calibri"/>
                <a:sym typeface="Calibri"/>
              </a:rPr>
              <a:t>Dialogue			</a:t>
            </a:r>
            <a:r>
              <a:rPr b="0" i="0" lang="en-US" sz="2100" u="none" cap="none" strike="noStrike">
                <a:solidFill>
                  <a:srgbClr val="000000"/>
                </a:solidFill>
                <a:latin typeface="Calibri"/>
                <a:ea typeface="Calibri"/>
                <a:cs typeface="Calibri"/>
                <a:sym typeface="Calibri"/>
              </a:rPr>
              <a:t>Medium / long	Conveying complex information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descr="shutterstock_75257899.png" id="71" name="Google Shape;71;p1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72" name="Google Shape;72;p14"/>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73" name="Google Shape;73;p1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Topics</a:t>
            </a:r>
            <a:endParaRPr/>
          </a:p>
        </p:txBody>
      </p:sp>
      <p:sp>
        <p:nvSpPr>
          <p:cNvPr id="74" name="Google Shape;74;p14"/>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The Inscribed Layer</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Inscribed Mechanics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Inscribed Aesthetics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Inscribed Narrative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Traditional Dramatics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Inscribed Technology</a:t>
            </a:r>
            <a:endParaRPr/>
          </a:p>
        </p:txBody>
      </p:sp>
      <p:sp>
        <p:nvSpPr>
          <p:cNvPr id="75" name="Google Shape;75;p1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shutterstock_75257899.png" id="237" name="Google Shape;237;p3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38" name="Google Shape;238;p32"/>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39" name="Google Shape;239;p3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Aesthetics: Touch</a:t>
            </a:r>
            <a:endParaRPr/>
          </a:p>
        </p:txBody>
      </p:sp>
      <p:sp>
        <p:nvSpPr>
          <p:cNvPr id="240" name="Google Shape;240;p32"/>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Paper Games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The tactile sensation of holding game pieces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Do they feel high-quality or cheap?</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Will they last over time or fall apart?</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3D printing offers new, exciting possibilities for paper game pieces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Digital Games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The tactile sensation of using the game controller</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Many adults have difficulty playing a Nintendo DS for extended periods of time</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The motions required to play games can also cause player stress (e.g., "controller thumb")</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Controller rumble feedback is a designed, inscribed touch sensation</a:t>
            </a:r>
            <a:endParaRPr/>
          </a:p>
        </p:txBody>
      </p:sp>
      <p:sp>
        <p:nvSpPr>
          <p:cNvPr id="241" name="Google Shape;241;p3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shutterstock_75257899.png" id="246" name="Google Shape;246;p3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47" name="Google Shape;247;p33"/>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48" name="Google Shape;248;p3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Narrative</a:t>
            </a:r>
            <a:endParaRPr/>
          </a:p>
        </p:txBody>
      </p:sp>
      <p:sp>
        <p:nvSpPr>
          <p:cNvPr id="249" name="Google Shape;249;p33"/>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The dramatic elements of a game that have been designed and inscribed by the game developers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Four Components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Premise: </a:t>
            </a:r>
            <a:r>
              <a:rPr b="0" i="0" lang="en-US" sz="2000" u="none">
                <a:solidFill>
                  <a:srgbClr val="000000"/>
                </a:solidFill>
                <a:latin typeface="Helvetica Neue"/>
                <a:ea typeface="Helvetica Neue"/>
                <a:cs typeface="Helvetica Neue"/>
                <a:sym typeface="Helvetica Neue"/>
              </a:rPr>
              <a:t>The world in which the story takes place</a:t>
            </a:r>
            <a:endParaRPr b="1" i="0" sz="2000" u="none">
              <a:solidFill>
                <a:srgbClr val="000000"/>
              </a:solidFill>
              <a:latin typeface="Helvetica Neue"/>
              <a:ea typeface="Helvetica Neue"/>
              <a:cs typeface="Helvetica Neue"/>
              <a:sym typeface="Helvetica Neue"/>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The story's narrative basis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Example: "A long time ago in a galaxy far, far away"</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Setting: </a:t>
            </a:r>
            <a:r>
              <a:rPr b="0" i="0" lang="en-US" sz="2000" u="none">
                <a:solidFill>
                  <a:srgbClr val="000000"/>
                </a:solidFill>
                <a:latin typeface="Helvetica Neue"/>
                <a:ea typeface="Helvetica Neue"/>
                <a:cs typeface="Helvetica Neue"/>
                <a:sym typeface="Helvetica Neue"/>
              </a:rPr>
              <a:t>The details of the space in which the story takes place</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Example: A moisture farm on the desert planet, Tatooine.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Character: </a:t>
            </a:r>
            <a:r>
              <a:rPr b="0" i="0" lang="en-US" sz="2000" u="none">
                <a:solidFill>
                  <a:srgbClr val="000000"/>
                </a:solidFill>
                <a:latin typeface="Helvetica Neue"/>
                <a:ea typeface="Helvetica Neue"/>
                <a:cs typeface="Helvetica Neue"/>
                <a:sym typeface="Helvetica Neue"/>
              </a:rPr>
              <a:t>The people featured in the story</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All stories are about people, and the best are about people whom we care about and who are affected and changed by the story</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Plot: </a:t>
            </a:r>
            <a:r>
              <a:rPr b="0" i="0" lang="en-US" sz="2000" u="none">
                <a:solidFill>
                  <a:srgbClr val="000000"/>
                </a:solidFill>
                <a:latin typeface="Helvetica Neue"/>
                <a:ea typeface="Helvetica Neue"/>
                <a:cs typeface="Helvetica Neue"/>
                <a:sym typeface="Helvetica Neue"/>
              </a:rPr>
              <a:t>The sequence of events that take place in the story</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Character + Objective + Obstacles = Drama</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Based in traditional dramatics</a:t>
            </a:r>
            <a:endParaRPr/>
          </a:p>
        </p:txBody>
      </p:sp>
      <p:sp>
        <p:nvSpPr>
          <p:cNvPr id="250" name="Google Shape;250;p3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descr="shutterstock_75257899.png" id="255" name="Google Shape;255;p3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56" name="Google Shape;256;p34"/>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57" name="Google Shape;257;p3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Traditional Dramatics</a:t>
            </a:r>
            <a:endParaRPr/>
          </a:p>
        </p:txBody>
      </p:sp>
      <p:sp>
        <p:nvSpPr>
          <p:cNvPr id="258" name="Google Shape;258;p34"/>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Dramatics have been studied for thousands of years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Gustav Freytag's Five-Act Structure</a:t>
            </a:r>
            <a:endParaRPr/>
          </a:p>
        </p:txBody>
      </p:sp>
      <p:sp>
        <p:nvSpPr>
          <p:cNvPr id="259" name="Google Shape;259;p3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descr="f04.02-Freytag's Pyramid.png" id="260" name="Google Shape;260;p34"/>
          <p:cNvPicPr preferRelativeResize="0"/>
          <p:nvPr/>
        </p:nvPicPr>
        <p:blipFill rotWithShape="1">
          <a:blip r:embed="rId5">
            <a:alphaModFix/>
          </a:blip>
          <a:srcRect b="0" l="0" r="0" t="0"/>
          <a:stretch/>
        </p:blipFill>
        <p:spPr>
          <a:xfrm>
            <a:off x="995363" y="1868488"/>
            <a:ext cx="7137400" cy="464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shutterstock_75257899.png" id="265" name="Google Shape;265;p3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66" name="Google Shape;266;p35"/>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67" name="Google Shape;267;p3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Traditional Dramatics</a:t>
            </a:r>
            <a:endParaRPr/>
          </a:p>
        </p:txBody>
      </p:sp>
      <p:sp>
        <p:nvSpPr>
          <p:cNvPr id="268" name="Google Shape;268;p35"/>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Syd Field's Three-Act Structure</a:t>
            </a:r>
            <a:endParaRPr/>
          </a:p>
        </p:txBody>
      </p:sp>
      <p:sp>
        <p:nvSpPr>
          <p:cNvPr id="269" name="Google Shape;269;p3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descr="f04.03-Three Act Structure.png" id="270" name="Google Shape;270;p35"/>
          <p:cNvPicPr preferRelativeResize="0"/>
          <p:nvPr/>
        </p:nvPicPr>
        <p:blipFill rotWithShape="1">
          <a:blip r:embed="rId5">
            <a:alphaModFix/>
          </a:blip>
          <a:srcRect b="0" l="0" r="0" t="0"/>
          <a:stretch/>
        </p:blipFill>
        <p:spPr>
          <a:xfrm>
            <a:off x="481013" y="1277938"/>
            <a:ext cx="8167687" cy="532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shutterstock_75257899.png" id="275" name="Google Shape;275;p3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76" name="Google Shape;276;p36"/>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77" name="Google Shape;277;p3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Narrative</a:t>
            </a:r>
            <a:endParaRPr/>
          </a:p>
        </p:txBody>
      </p:sp>
      <p:sp>
        <p:nvSpPr>
          <p:cNvPr id="278" name="Google Shape;278;p36"/>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Differences between interactive and linear narratives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Plot vs. Free Will</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Linear narrative relies on a prescribed plot</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Interactive narrative can allow the player free will</a:t>
            </a:r>
            <a:endParaRPr/>
          </a:p>
          <a:p>
            <a:pPr indent="-203199" lvl="3" marL="1614487" rtl="0" algn="l">
              <a:lnSpc>
                <a:spcPct val="100000"/>
              </a:lnSpc>
              <a:spcBef>
                <a:spcPts val="100"/>
              </a:spcBef>
              <a:spcAft>
                <a:spcPts val="0"/>
              </a:spcAft>
              <a:buClr>
                <a:srgbClr val="000000"/>
              </a:buClr>
              <a:buSzPts val="1600"/>
              <a:buChar char="–"/>
            </a:pPr>
            <a:r>
              <a:rPr b="0" i="0" lang="en-US" sz="1600" u="none">
                <a:solidFill>
                  <a:srgbClr val="000000"/>
                </a:solidFill>
                <a:latin typeface="Helvetica Neue"/>
                <a:ea typeface="Helvetica Neue"/>
                <a:cs typeface="Helvetica Neue"/>
                <a:sym typeface="Helvetica Neue"/>
              </a:rPr>
              <a:t>But free will can be </a:t>
            </a:r>
            <a:r>
              <a:rPr b="1" i="0" lang="en-US" sz="1600" u="none">
                <a:solidFill>
                  <a:srgbClr val="000000"/>
                </a:solidFill>
                <a:latin typeface="Helvetica Neue"/>
                <a:ea typeface="Helvetica Neue"/>
                <a:cs typeface="Helvetica Neue"/>
                <a:sym typeface="Helvetica Neue"/>
              </a:rPr>
              <a:t>expensive</a:t>
            </a:r>
            <a:r>
              <a:rPr b="0" i="0" lang="en-US" sz="1600" u="none">
                <a:solidFill>
                  <a:srgbClr val="000000"/>
                </a:solidFill>
                <a:latin typeface="Helvetica Neue"/>
                <a:ea typeface="Helvetica Neue"/>
                <a:cs typeface="Helvetica Neue"/>
                <a:sym typeface="Helvetica Neue"/>
              </a:rPr>
              <a:t> and difficult to accommodate</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Methods of allowing limited free will in games</a:t>
            </a:r>
            <a:endParaRPr/>
          </a:p>
          <a:p>
            <a:pPr indent="-203199" lvl="3" marL="1614487" rtl="0" algn="l">
              <a:lnSpc>
                <a:spcPct val="100000"/>
              </a:lnSpc>
              <a:spcBef>
                <a:spcPts val="100"/>
              </a:spcBef>
              <a:spcAft>
                <a:spcPts val="0"/>
              </a:spcAft>
              <a:buClr>
                <a:srgbClr val="000000"/>
              </a:buClr>
              <a:buSzPts val="1600"/>
              <a:buChar char="–"/>
            </a:pPr>
            <a:r>
              <a:rPr b="1" i="0" lang="en-US" sz="1600" u="none">
                <a:solidFill>
                  <a:srgbClr val="000000"/>
                </a:solidFill>
                <a:latin typeface="Helvetica Neue"/>
                <a:ea typeface="Helvetica Neue"/>
                <a:cs typeface="Helvetica Neue"/>
                <a:sym typeface="Helvetica Neue"/>
              </a:rPr>
              <a:t>Limited possibilities</a:t>
            </a:r>
            <a:r>
              <a:rPr b="0" i="0" lang="en-US" sz="1600" u="none">
                <a:solidFill>
                  <a:srgbClr val="000000"/>
                </a:solidFill>
                <a:latin typeface="Helvetica Neue"/>
                <a:ea typeface="Helvetica Neue"/>
                <a:cs typeface="Helvetica Neue"/>
                <a:sym typeface="Helvetica Neue"/>
              </a:rPr>
              <a:t> - The player is presented with only a few possibilities to choose from, granting some choice</a:t>
            </a:r>
            <a:endParaRPr/>
          </a:p>
          <a:p>
            <a:pPr indent="-203199" lvl="3" marL="1614487" rtl="0" algn="l">
              <a:lnSpc>
                <a:spcPct val="100000"/>
              </a:lnSpc>
              <a:spcBef>
                <a:spcPts val="100"/>
              </a:spcBef>
              <a:spcAft>
                <a:spcPts val="0"/>
              </a:spcAft>
              <a:buClr>
                <a:srgbClr val="000000"/>
              </a:buClr>
              <a:buSzPts val="1600"/>
              <a:buChar char="–"/>
            </a:pPr>
            <a:r>
              <a:rPr b="1" i="0" lang="en-US" sz="1600" u="none">
                <a:solidFill>
                  <a:srgbClr val="000000"/>
                </a:solidFill>
                <a:latin typeface="Helvetica Neue"/>
                <a:ea typeface="Helvetica Neue"/>
                <a:cs typeface="Helvetica Neue"/>
                <a:sym typeface="Helvetica Neue"/>
              </a:rPr>
              <a:t>Optional linear side quests</a:t>
            </a:r>
            <a:r>
              <a:rPr b="0" i="0" lang="en-US" sz="1600" u="none">
                <a:solidFill>
                  <a:srgbClr val="000000"/>
                </a:solidFill>
                <a:latin typeface="Helvetica Neue"/>
                <a:ea typeface="Helvetica Neue"/>
                <a:cs typeface="Helvetica Neue"/>
                <a:sym typeface="Helvetica Neue"/>
              </a:rPr>
              <a:t> - This gives the player the option to choose which of the side quests she wants to experience while still giving her a single, linear main quest. Some side quests can be mutually-exclusive, giving weight to the choice of side quest.</a:t>
            </a:r>
            <a:endParaRPr/>
          </a:p>
          <a:p>
            <a:pPr indent="-203199" lvl="3" marL="1614487" rtl="0" algn="l">
              <a:lnSpc>
                <a:spcPct val="100000"/>
              </a:lnSpc>
              <a:spcBef>
                <a:spcPts val="100"/>
              </a:spcBef>
              <a:spcAft>
                <a:spcPts val="0"/>
              </a:spcAft>
              <a:buClr>
                <a:srgbClr val="000000"/>
              </a:buClr>
              <a:buSzPts val="1600"/>
              <a:buChar char="–"/>
            </a:pPr>
            <a:r>
              <a:rPr b="1" i="0" lang="en-US" sz="1600" u="none">
                <a:solidFill>
                  <a:srgbClr val="000000"/>
                </a:solidFill>
                <a:latin typeface="Helvetica Neue"/>
                <a:ea typeface="Helvetica Neue"/>
                <a:cs typeface="Helvetica Neue"/>
                <a:sym typeface="Helvetica Neue"/>
              </a:rPr>
              <a:t>Foreshadow multiple possibilities</a:t>
            </a:r>
            <a:r>
              <a:rPr b="0" i="0" lang="en-US" sz="1600" u="none">
                <a:solidFill>
                  <a:srgbClr val="000000"/>
                </a:solidFill>
                <a:latin typeface="Helvetica Neue"/>
                <a:ea typeface="Helvetica Neue"/>
                <a:cs typeface="Helvetica Neue"/>
                <a:sym typeface="Helvetica Neue"/>
              </a:rPr>
              <a:t> - Foreshadowing works in linear narrative because the author knows what will happen. In interactive narrative, many things can be foreshadowed subtly, and hopefully only those that actually happen will be noticed by the player.</a:t>
            </a:r>
            <a:endParaRPr/>
          </a:p>
          <a:p>
            <a:pPr indent="-203199" lvl="3" marL="1614487" rtl="0" algn="l">
              <a:lnSpc>
                <a:spcPct val="100000"/>
              </a:lnSpc>
              <a:spcBef>
                <a:spcPts val="100"/>
              </a:spcBef>
              <a:spcAft>
                <a:spcPts val="0"/>
              </a:spcAft>
              <a:buClr>
                <a:srgbClr val="000000"/>
              </a:buClr>
              <a:buSzPts val="1600"/>
              <a:buChar char="–"/>
            </a:pPr>
            <a:r>
              <a:rPr b="1" i="0" lang="en-US" sz="1600" u="none">
                <a:solidFill>
                  <a:srgbClr val="000000"/>
                </a:solidFill>
                <a:latin typeface="Helvetica Neue"/>
                <a:ea typeface="Helvetica Neue"/>
                <a:cs typeface="Helvetica Neue"/>
                <a:sym typeface="Helvetica Neue"/>
              </a:rPr>
              <a:t>Develop minor NPCs into major ones</a:t>
            </a:r>
            <a:r>
              <a:rPr b="0" i="0" lang="en-US" sz="1600" u="none">
                <a:solidFill>
                  <a:srgbClr val="000000"/>
                </a:solidFill>
                <a:latin typeface="Helvetica Neue"/>
                <a:ea typeface="Helvetica Neue"/>
                <a:cs typeface="Helvetica Neue"/>
                <a:sym typeface="Helvetica Neue"/>
              </a:rPr>
              <a:t> - If the player fights a number of minor NPCs, let the last one get away and turn into a nemesis for the player. This is most often used in pen and paper roleplaying games.</a:t>
            </a:r>
            <a:endParaRPr/>
          </a:p>
        </p:txBody>
      </p:sp>
      <p:sp>
        <p:nvSpPr>
          <p:cNvPr id="279" name="Google Shape;279;p3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shutterstock_75257899.png" id="284" name="Google Shape;284;p3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85" name="Google Shape;285;p37"/>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86" name="Google Shape;286;p3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Narrative</a:t>
            </a:r>
            <a:endParaRPr/>
          </a:p>
        </p:txBody>
      </p:sp>
      <p:sp>
        <p:nvSpPr>
          <p:cNvPr id="287" name="Google Shape;287;p37"/>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Differences between interactive and linear narratives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Empathetic Character vs. Avatar</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In linear narratives, the viewer/reader is expected to empathize with the main character</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In interactive narrative, the player </a:t>
            </a:r>
            <a:r>
              <a:rPr b="1" i="0" lang="en-US" sz="1800" u="none">
                <a:solidFill>
                  <a:srgbClr val="000000"/>
                </a:solidFill>
                <a:latin typeface="Helvetica Neue"/>
                <a:ea typeface="Helvetica Neue"/>
                <a:cs typeface="Helvetica Neue"/>
                <a:sym typeface="Helvetica Neue"/>
              </a:rPr>
              <a:t>is</a:t>
            </a:r>
            <a:r>
              <a:rPr b="0" i="0" lang="en-US" sz="1800" u="none">
                <a:solidFill>
                  <a:srgbClr val="000000"/>
                </a:solidFill>
                <a:latin typeface="Helvetica Neue"/>
                <a:ea typeface="Helvetica Neue"/>
                <a:cs typeface="Helvetica Neue"/>
                <a:sym typeface="Helvetica Neue"/>
              </a:rPr>
              <a:t> the main character, to some extent</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In a game like Tomb Raider or Halo, the main character has her own personality that the player takes on like a role.</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In a game like World of Warcraft or Skyrim, the player can choose the kind of character that she wants to be, and the game will respect her decision</a:t>
            </a:r>
            <a:endParaRPr/>
          </a:p>
          <a:p>
            <a:pPr indent="-203199" lvl="3" marL="1614487" rtl="0" algn="l">
              <a:lnSpc>
                <a:spcPct val="100000"/>
              </a:lnSpc>
              <a:spcBef>
                <a:spcPts val="100"/>
              </a:spcBef>
              <a:spcAft>
                <a:spcPts val="0"/>
              </a:spcAft>
              <a:buClr>
                <a:srgbClr val="000000"/>
              </a:buClr>
              <a:buSzPts val="1600"/>
              <a:buChar char="–"/>
            </a:pPr>
            <a:r>
              <a:rPr b="0" i="0" lang="en-US" sz="1600" u="none">
                <a:solidFill>
                  <a:srgbClr val="000000"/>
                </a:solidFill>
                <a:latin typeface="Helvetica Neue"/>
                <a:ea typeface="Helvetica Neue"/>
                <a:cs typeface="Helvetica Neue"/>
                <a:sym typeface="Helvetica Neue"/>
              </a:rPr>
              <a:t>The in-game character is an </a:t>
            </a:r>
            <a:r>
              <a:rPr b="1" i="0" lang="en-US" sz="1600" u="none">
                <a:solidFill>
                  <a:srgbClr val="000000"/>
                </a:solidFill>
                <a:latin typeface="Helvetica Neue"/>
                <a:ea typeface="Helvetica Neue"/>
                <a:cs typeface="Helvetica Neue"/>
                <a:sym typeface="Helvetica Neue"/>
              </a:rPr>
              <a:t>avatar</a:t>
            </a:r>
            <a:r>
              <a:rPr b="0" i="0" lang="en-US" sz="1600" u="none">
                <a:solidFill>
                  <a:srgbClr val="000000"/>
                </a:solidFill>
                <a:latin typeface="Helvetica Neue"/>
                <a:ea typeface="Helvetica Neue"/>
                <a:cs typeface="Helvetica Neue"/>
                <a:sym typeface="Helvetica Neue"/>
              </a:rPr>
              <a:t> of the player</a:t>
            </a:r>
            <a:endParaRPr/>
          </a:p>
        </p:txBody>
      </p:sp>
      <p:sp>
        <p:nvSpPr>
          <p:cNvPr id="288" name="Google Shape;288;p3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shutterstock_75257899.png" id="293" name="Google Shape;293;p3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294" name="Google Shape;294;p38"/>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295" name="Google Shape;295;p3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Narrative</a:t>
            </a:r>
            <a:endParaRPr/>
          </a:p>
        </p:txBody>
      </p:sp>
      <p:sp>
        <p:nvSpPr>
          <p:cNvPr id="296" name="Google Shape;296;p38"/>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Purposes for Inscribed Dramatics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Evoking Emotion</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Writers have learned over centuries how to evoke emotion through narrative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Motivation and Justification</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Game narrative can give the player a goal and justify her actions in the game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Progression and Reward</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Game narrative can act as a measure of progress in the game</a:t>
            </a:r>
            <a:endParaRPr/>
          </a:p>
          <a:p>
            <a:pPr indent="-203199" lvl="3" marL="1614487" rtl="0" algn="l">
              <a:lnSpc>
                <a:spcPct val="100000"/>
              </a:lnSpc>
              <a:spcBef>
                <a:spcPts val="100"/>
              </a:spcBef>
              <a:spcAft>
                <a:spcPts val="0"/>
              </a:spcAft>
              <a:buClr>
                <a:srgbClr val="000000"/>
              </a:buClr>
              <a:buSzPts val="1600"/>
              <a:buChar char="–"/>
            </a:pPr>
            <a:r>
              <a:rPr b="0" i="0" lang="en-US" sz="1600" u="none">
                <a:solidFill>
                  <a:srgbClr val="000000"/>
                </a:solidFill>
                <a:latin typeface="Helvetica Neue"/>
                <a:ea typeface="Helvetica Neue"/>
                <a:cs typeface="Helvetica Neue"/>
                <a:sym typeface="Helvetica Neue"/>
              </a:rPr>
              <a:t>The progress of the linear game narrative can help a player understand her amount of progress through the game</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Players are often rewarded by a cutscene at the end of a level</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Mechanics Reinforcement</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In board games in particular, narrative can help players remember the rules and understand them (e.g., </a:t>
            </a:r>
            <a:r>
              <a:rPr b="0" i="1" lang="en-US" sz="1800" u="none">
                <a:solidFill>
                  <a:srgbClr val="000000"/>
                </a:solidFill>
                <a:latin typeface="Helvetica Neue"/>
                <a:ea typeface="Helvetica Neue"/>
                <a:cs typeface="Helvetica Neue"/>
                <a:sym typeface="Helvetica Neue"/>
              </a:rPr>
              <a:t>Up the River </a:t>
            </a:r>
            <a:r>
              <a:rPr b="0" i="0" lang="en-US" sz="1800" u="none">
                <a:solidFill>
                  <a:srgbClr val="000000"/>
                </a:solidFill>
                <a:latin typeface="Helvetica Neue"/>
                <a:ea typeface="Helvetica Neue"/>
                <a:cs typeface="Helvetica Neue"/>
                <a:sym typeface="Helvetica Neue"/>
              </a:rPr>
              <a:t>)</a:t>
            </a:r>
            <a:endParaRPr/>
          </a:p>
        </p:txBody>
      </p:sp>
      <p:sp>
        <p:nvSpPr>
          <p:cNvPr id="297" name="Google Shape;297;p3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shutterstock_75257899.png" id="302" name="Google Shape;302;p3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303" name="Google Shape;303;p39"/>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304" name="Google Shape;304;p3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Technology</a:t>
            </a:r>
            <a:endParaRPr/>
          </a:p>
        </p:txBody>
      </p:sp>
      <p:sp>
        <p:nvSpPr>
          <p:cNvPr id="305" name="Google Shape;305;p39"/>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The technology designed and inscribed by developers to enable play of the game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Paper inscribed technology includes: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Randomization</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Dice, spinners, and cards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State Tracking</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Score tracking, tables, and character sheets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Progression</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The technological design of elements like leveling tables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The </a:t>
            </a:r>
            <a:r>
              <a:rPr b="1" i="0" lang="en-US" sz="1800" u="none">
                <a:solidFill>
                  <a:srgbClr val="000000"/>
                </a:solidFill>
                <a:latin typeface="Helvetica Neue"/>
                <a:ea typeface="Helvetica Neue"/>
                <a:cs typeface="Helvetica Neue"/>
                <a:sym typeface="Helvetica Neue"/>
              </a:rPr>
              <a:t>technology tree</a:t>
            </a:r>
            <a:r>
              <a:rPr b="0" i="0" lang="en-US" sz="1800" u="none">
                <a:solidFill>
                  <a:srgbClr val="000000"/>
                </a:solidFill>
                <a:latin typeface="Helvetica Neue"/>
                <a:ea typeface="Helvetica Neue"/>
                <a:cs typeface="Helvetica Neue"/>
                <a:sym typeface="Helvetica Neue"/>
              </a:rPr>
              <a:t> in </a:t>
            </a:r>
            <a:r>
              <a:rPr b="0" i="1" lang="en-US" sz="1800" u="none">
                <a:solidFill>
                  <a:srgbClr val="000000"/>
                </a:solidFill>
                <a:latin typeface="Helvetica Neue"/>
                <a:ea typeface="Helvetica Neue"/>
                <a:cs typeface="Helvetica Neue"/>
                <a:sym typeface="Helvetica Neue"/>
              </a:rPr>
              <a:t>Civilization</a:t>
            </a:r>
            <a:r>
              <a:rPr b="0" i="0" lang="en-US" sz="1800" u="none">
                <a:solidFill>
                  <a:srgbClr val="000000"/>
                </a:solidFill>
                <a:latin typeface="Helvetica Neue"/>
                <a:ea typeface="Helvetica Neue"/>
                <a:cs typeface="Helvetica Neue"/>
                <a:sym typeface="Helvetica Neue"/>
              </a:rPr>
              <a:t> was a technological advancement</a:t>
            </a:r>
            <a:endParaRPr/>
          </a:p>
          <a:p>
            <a:pPr indent="-203199" lvl="3" marL="1614487" rtl="0" algn="l">
              <a:lnSpc>
                <a:spcPct val="100000"/>
              </a:lnSpc>
              <a:spcBef>
                <a:spcPts val="100"/>
              </a:spcBef>
              <a:spcAft>
                <a:spcPts val="0"/>
              </a:spcAft>
              <a:buClr>
                <a:srgbClr val="000000"/>
              </a:buClr>
              <a:buSzPts val="1600"/>
              <a:buChar char="–"/>
            </a:pPr>
            <a:r>
              <a:rPr b="0" i="0" lang="en-US" sz="1600" u="none">
                <a:solidFill>
                  <a:srgbClr val="000000"/>
                </a:solidFill>
                <a:latin typeface="Helvetica Neue"/>
                <a:ea typeface="Helvetica Neue"/>
                <a:cs typeface="Helvetica Neue"/>
                <a:sym typeface="Helvetica Neue"/>
              </a:rPr>
              <a:t>Later used for character leveling choices in </a:t>
            </a:r>
            <a:r>
              <a:rPr b="0" i="1" lang="en-US" sz="1600" u="none">
                <a:solidFill>
                  <a:srgbClr val="000000"/>
                </a:solidFill>
                <a:latin typeface="Helvetica Neue"/>
                <a:ea typeface="Helvetica Neue"/>
                <a:cs typeface="Helvetica Neue"/>
                <a:sym typeface="Helvetica Neue"/>
              </a:rPr>
              <a:t>Diablo II</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Digital inscribed technology is mostly programming code.</a:t>
            </a:r>
            <a:endParaRPr/>
          </a:p>
        </p:txBody>
      </p:sp>
      <p:sp>
        <p:nvSpPr>
          <p:cNvPr id="306" name="Google Shape;306;p3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descr="shutterstock_75257899.png" id="311" name="Google Shape;311;p4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312" name="Google Shape;312;p40"/>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313" name="Google Shape;313;p4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Chapter 4 – Summary</a:t>
            </a:r>
            <a:endParaRPr/>
          </a:p>
        </p:txBody>
      </p:sp>
      <p:sp>
        <p:nvSpPr>
          <p:cNvPr id="314" name="Google Shape;314;p40"/>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The four elements of the Inscribed Layer encompass everything that the player receives when she purchases the game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The Inscribed Layer is the </a:t>
            </a:r>
            <a:r>
              <a:rPr b="1" i="1" lang="en-US" sz="2400" u="none">
                <a:solidFill>
                  <a:srgbClr val="963566"/>
                </a:solidFill>
                <a:latin typeface="Helvetica Neue"/>
                <a:ea typeface="Helvetica Neue"/>
                <a:cs typeface="Helvetica Neue"/>
                <a:sym typeface="Helvetica Neue"/>
              </a:rPr>
              <a:t>only</a:t>
            </a:r>
            <a:r>
              <a:rPr b="1" i="0" lang="en-US" sz="2400" u="none">
                <a:solidFill>
                  <a:srgbClr val="963566"/>
                </a:solidFill>
                <a:latin typeface="Helvetica Neue"/>
                <a:ea typeface="Helvetica Neue"/>
                <a:cs typeface="Helvetica Neue"/>
                <a:sym typeface="Helvetica Neue"/>
              </a:rPr>
              <a:t> layer which the developers have complete control over</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When players begin to play a game, it moves into the Dynamic Layer</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The topic of the next chapter</a:t>
            </a:r>
            <a:endParaRPr/>
          </a:p>
        </p:txBody>
      </p:sp>
      <p:sp>
        <p:nvSpPr>
          <p:cNvPr id="315" name="Google Shape;315;p4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descr="shutterstock_75257899.png" id="80" name="Google Shape;80;p1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81" name="Google Shape;81;p15"/>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82" name="Google Shape;82;p1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Inscribed Layer</a:t>
            </a:r>
            <a:endParaRPr/>
          </a:p>
        </p:txBody>
      </p:sp>
      <p:sp>
        <p:nvSpPr>
          <p:cNvPr id="83" name="Google Shape;83;p15"/>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All elements that are directly designed and encoded by game developers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Agency and Control</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Completely within the hands of the developers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The game at rest</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However, a game isn't a game unless someone is playing it</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Which leads to the Dynamic Layer in the next chapter</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Inscribed elements are encoded experiences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The designers think of an experience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They encode this experience into the Inscribed Layer</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Players decode the experience into the Dynamic Layer</a:t>
            </a:r>
            <a:endParaRPr/>
          </a:p>
        </p:txBody>
      </p:sp>
      <p:sp>
        <p:nvSpPr>
          <p:cNvPr id="84" name="Google Shape;84;p1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shutterstock_75257899.png" id="89" name="Google Shape;89;p1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90" name="Google Shape;90;p16"/>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91" name="Google Shape;91;p1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Inscribed Layer</a:t>
            </a:r>
            <a:endParaRPr/>
          </a:p>
        </p:txBody>
      </p:sp>
      <p:sp>
        <p:nvSpPr>
          <p:cNvPr id="92" name="Google Shape;92;p1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descr="Tetrad-Inscribed.png" id="93" name="Google Shape;93;p16"/>
          <p:cNvPicPr preferRelativeResize="0"/>
          <p:nvPr/>
        </p:nvPicPr>
        <p:blipFill rotWithShape="1">
          <a:blip r:embed="rId5">
            <a:alphaModFix/>
          </a:blip>
          <a:srcRect b="0" l="0" r="0" t="0"/>
          <a:stretch/>
        </p:blipFill>
        <p:spPr>
          <a:xfrm>
            <a:off x="450850" y="1654175"/>
            <a:ext cx="8229600" cy="41195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shutterstock_75257899.png" id="98" name="Google Shape;98;p1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99" name="Google Shape;99;p17"/>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00" name="Google Shape;100;p1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Inscribed Layer</a:t>
            </a:r>
            <a:endParaRPr/>
          </a:p>
        </p:txBody>
      </p:sp>
      <p:sp>
        <p:nvSpPr>
          <p:cNvPr id="101" name="Google Shape;101;p1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
        <p:nvSpPr>
          <p:cNvPr id="102" name="Google Shape;102;p17"/>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Mechanics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Systems that define how the player and game will interact</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Includes: </a:t>
            </a:r>
            <a:r>
              <a:rPr b="0" i="0" lang="en-US" sz="2000" u="none">
                <a:solidFill>
                  <a:srgbClr val="000000"/>
                </a:solidFill>
                <a:latin typeface="Helvetica Neue"/>
                <a:ea typeface="Helvetica Neue"/>
                <a:cs typeface="Helvetica Neue"/>
                <a:sym typeface="Helvetica Neue"/>
              </a:rPr>
              <a:t>Player interaction pattern, Objective, Rules, Resources, Boundaries</a:t>
            </a:r>
            <a:endParaRPr b="1" i="0" sz="2000" u="none">
              <a:solidFill>
                <a:srgbClr val="000000"/>
              </a:solidFill>
              <a:latin typeface="Helvetica Neue"/>
              <a:ea typeface="Helvetica Neue"/>
              <a:cs typeface="Helvetica Neue"/>
              <a:sym typeface="Helvetica Neue"/>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Aesthetics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How the game looks, sounds, smells, tastes, and feels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Technology</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Paper and digital technology that enable gameplay</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Narrative</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Authored premise, characters, and plot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shutterstock_75257899.png" id="107" name="Google Shape;107;p1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08" name="Google Shape;108;p18"/>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09" name="Google Shape;109;p1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a:t>
            </a:r>
            <a:endParaRPr/>
          </a:p>
        </p:txBody>
      </p:sp>
      <p:sp>
        <p:nvSpPr>
          <p:cNvPr id="110" name="Google Shape;110;p18"/>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The job of a "game designer"</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Board Games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Board layout</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Rules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Cards / Dice / Other Randomizers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Seven Inscribed Mechanics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Objectives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Player Relationships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Rules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Boundaries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Resources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Spaces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Tables</a:t>
            </a:r>
            <a:endParaRPr/>
          </a:p>
        </p:txBody>
      </p:sp>
      <p:sp>
        <p:nvSpPr>
          <p:cNvPr id="111" name="Google Shape;111;p1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shutterstock_75257899.png" id="116" name="Google Shape;116;p1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17" name="Google Shape;117;p19"/>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18" name="Google Shape;118;p1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a:t>
            </a:r>
            <a:endParaRPr/>
          </a:p>
        </p:txBody>
      </p:sp>
      <p:sp>
        <p:nvSpPr>
          <p:cNvPr id="119" name="Google Shape;119;p19"/>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The job of a "game designer"</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Board Games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Board layout</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Rules</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Cards / Dice / Other Randomizers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Seven Inscribed Mechanics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Objectives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Player Relationships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Rules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Boundaries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Resources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Spaces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Tables</a:t>
            </a:r>
            <a:endParaRPr/>
          </a:p>
        </p:txBody>
      </p:sp>
      <p:sp>
        <p:nvSpPr>
          <p:cNvPr id="120" name="Google Shape;120;p1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
        <p:nvSpPr>
          <p:cNvPr id="121" name="Google Shape;121;p19"/>
          <p:cNvSpPr txBox="1"/>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1"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job of a "game designer"</a:t>
            </a:r>
            <a:endParaRPr/>
          </a:p>
          <a:p>
            <a:pPr indent="-253999" lvl="2" marL="750887" marR="0" rtl="0" algn="l">
              <a:lnSpc>
                <a:spcPct val="100000"/>
              </a:lnSpc>
              <a:spcBef>
                <a:spcPts val="600"/>
              </a:spcBef>
              <a:spcAft>
                <a:spcPts val="0"/>
              </a:spcAft>
              <a:buClr>
                <a:srgbClr val="000000"/>
              </a:buClr>
              <a:buSzPts val="2000"/>
              <a:buFont typeface="Helvetica Neue"/>
              <a:buChar char="–"/>
            </a:pPr>
            <a:r>
              <a:rPr b="1" i="0" lang="en-US" sz="2000" u="none" cap="none" strike="noStrike">
                <a:solidFill>
                  <a:srgbClr val="000000"/>
                </a:solidFill>
                <a:latin typeface="Helvetica Neue"/>
                <a:ea typeface="Helvetica Neue"/>
                <a:cs typeface="Helvetica Neue"/>
                <a:sym typeface="Helvetica Neue"/>
              </a:rPr>
              <a:t>Board Games</a:t>
            </a:r>
            <a:endParaRPr/>
          </a:p>
          <a:p>
            <a:pPr indent="-152399" lvl="3" marL="1106487" marR="0" rtl="0" algn="l">
              <a:lnSpc>
                <a:spcPct val="100000"/>
              </a:lnSpc>
              <a:spcBef>
                <a:spcPts val="300"/>
              </a:spcBef>
              <a:spcAft>
                <a:spcPts val="0"/>
              </a:spcAft>
              <a:buClr>
                <a:srgbClr val="000000"/>
              </a:buClr>
              <a:buSzPts val="1800"/>
              <a:buFont typeface="Helvetica Neue"/>
              <a:buChar char="•"/>
            </a:pPr>
            <a:r>
              <a:rPr b="0" i="0" lang="en-US" sz="1800" u="none" cap="none" strike="noStrike">
                <a:solidFill>
                  <a:srgbClr val="000000"/>
                </a:solidFill>
                <a:latin typeface="Helvetica Neue"/>
                <a:ea typeface="Helvetica Neue"/>
                <a:cs typeface="Helvetica Neue"/>
                <a:sym typeface="Helvetica Neue"/>
              </a:rPr>
              <a:t>Board layout</a:t>
            </a:r>
            <a:endParaRPr/>
          </a:p>
          <a:p>
            <a:pPr indent="-152399" lvl="3" marL="1106487" marR="0" rtl="0" algn="l">
              <a:lnSpc>
                <a:spcPct val="100000"/>
              </a:lnSpc>
              <a:spcBef>
                <a:spcPts val="300"/>
              </a:spcBef>
              <a:spcAft>
                <a:spcPts val="0"/>
              </a:spcAft>
              <a:buClr>
                <a:srgbClr val="000000"/>
              </a:buClr>
              <a:buSzPts val="1800"/>
              <a:buFont typeface="Helvetica Neue"/>
              <a:buChar char="•"/>
            </a:pPr>
            <a:r>
              <a:rPr b="0" i="0" lang="en-US" sz="1800" u="none" cap="none" strike="noStrike">
                <a:solidFill>
                  <a:srgbClr val="000000"/>
                </a:solidFill>
                <a:latin typeface="Helvetica Neue"/>
                <a:ea typeface="Helvetica Neue"/>
                <a:cs typeface="Helvetica Neue"/>
                <a:sym typeface="Helvetica Neue"/>
              </a:rPr>
              <a:t>Rules</a:t>
            </a:r>
            <a:endParaRPr/>
          </a:p>
          <a:p>
            <a:pPr indent="-152399" lvl="3" marL="1106487" marR="0" rtl="0" algn="l">
              <a:lnSpc>
                <a:spcPct val="100000"/>
              </a:lnSpc>
              <a:spcBef>
                <a:spcPts val="300"/>
              </a:spcBef>
              <a:spcAft>
                <a:spcPts val="0"/>
              </a:spcAft>
              <a:buClr>
                <a:srgbClr val="000000"/>
              </a:buClr>
              <a:buSzPts val="1800"/>
              <a:buFont typeface="Helvetica Neue"/>
              <a:buChar char="•"/>
            </a:pPr>
            <a:r>
              <a:rPr b="0" i="0" lang="en-US" sz="1800" u="none" cap="none" strike="noStrike">
                <a:solidFill>
                  <a:srgbClr val="000000"/>
                </a:solidFill>
                <a:latin typeface="Helvetica Neue"/>
                <a:ea typeface="Helvetica Neue"/>
                <a:cs typeface="Helvetica Neue"/>
                <a:sym typeface="Helvetica Neue"/>
              </a:rPr>
              <a:t>Cards / Dice / Other Randomizers</a:t>
            </a:r>
            <a:endParaRPr/>
          </a:p>
          <a:p>
            <a:pPr indent="-304798" lvl="1" marL="344487" marR="0" rtl="0" algn="l">
              <a:lnSpc>
                <a:spcPct val="100000"/>
              </a:lnSpc>
              <a:spcBef>
                <a:spcPts val="11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Seven Inscribed Mechanics</a:t>
            </a:r>
            <a:endParaRPr/>
          </a:p>
          <a:p>
            <a:pPr indent="-253999" lvl="2" marL="750887" marR="0" rtl="0" algn="l">
              <a:lnSpc>
                <a:spcPct val="100000"/>
              </a:lnSpc>
              <a:spcBef>
                <a:spcPts val="600"/>
              </a:spcBef>
              <a:spcAft>
                <a:spcPts val="0"/>
              </a:spcAft>
              <a:buClr>
                <a:srgbClr val="000000"/>
              </a:buClr>
              <a:buSzPts val="2000"/>
              <a:buFont typeface="Helvetica Neue"/>
              <a:buChar char="–"/>
            </a:pPr>
            <a:r>
              <a:rPr b="1" i="0" lang="en-US" sz="2000" u="none" cap="none" strike="noStrike">
                <a:solidFill>
                  <a:srgbClr val="000000"/>
                </a:solidFill>
                <a:latin typeface="Helvetica Neue"/>
                <a:ea typeface="Helvetica Neue"/>
                <a:cs typeface="Helvetica Neue"/>
                <a:sym typeface="Helvetica Neue"/>
              </a:rPr>
              <a:t>Objectives</a:t>
            </a:r>
            <a:r>
              <a:rPr b="0" i="0" lang="en-US" sz="2000" u="none" cap="none" strike="noStrike">
                <a:solidFill>
                  <a:srgbClr val="000000"/>
                </a:solidFill>
                <a:latin typeface="Helvetica Neue"/>
                <a:ea typeface="Helvetica Neue"/>
                <a:cs typeface="Helvetica Neue"/>
                <a:sym typeface="Helvetica Neue"/>
              </a:rPr>
              <a:t> – What are the player's goals?</a:t>
            </a:r>
            <a:endParaRPr/>
          </a:p>
          <a:p>
            <a:pPr indent="-253999" lvl="2" marL="750887" marR="0" rtl="0" algn="l">
              <a:lnSpc>
                <a:spcPct val="100000"/>
              </a:lnSpc>
              <a:spcBef>
                <a:spcPts val="600"/>
              </a:spcBef>
              <a:spcAft>
                <a:spcPts val="0"/>
              </a:spcAft>
              <a:buClr>
                <a:srgbClr val="000000"/>
              </a:buClr>
              <a:buSzPts val="2000"/>
              <a:buFont typeface="Helvetica Neue"/>
              <a:buChar char="–"/>
            </a:pPr>
            <a:r>
              <a:rPr b="1" i="0" lang="en-US" sz="2000" u="none" cap="none" strike="noStrike">
                <a:solidFill>
                  <a:srgbClr val="000000"/>
                </a:solidFill>
                <a:latin typeface="Helvetica Neue"/>
                <a:ea typeface="Helvetica Neue"/>
                <a:cs typeface="Helvetica Neue"/>
                <a:sym typeface="Helvetica Neue"/>
              </a:rPr>
              <a:t>Player Relationships</a:t>
            </a:r>
            <a:r>
              <a:rPr b="0" i="0" lang="en-US" sz="2000" u="none" cap="none" strike="noStrike">
                <a:solidFill>
                  <a:srgbClr val="000000"/>
                </a:solidFill>
                <a:latin typeface="Helvetica Neue"/>
                <a:ea typeface="Helvetica Neue"/>
                <a:cs typeface="Helvetica Neue"/>
                <a:sym typeface="Helvetica Neue"/>
              </a:rPr>
              <a:t> – How do players compete &amp; collaborate?</a:t>
            </a:r>
            <a:endParaRPr/>
          </a:p>
          <a:p>
            <a:pPr indent="-253999" lvl="2" marL="750887" marR="0" rtl="0" algn="l">
              <a:lnSpc>
                <a:spcPct val="100000"/>
              </a:lnSpc>
              <a:spcBef>
                <a:spcPts val="600"/>
              </a:spcBef>
              <a:spcAft>
                <a:spcPts val="0"/>
              </a:spcAft>
              <a:buClr>
                <a:srgbClr val="000000"/>
              </a:buClr>
              <a:buSzPts val="2000"/>
              <a:buFont typeface="Helvetica Neue"/>
              <a:buChar char="–"/>
            </a:pPr>
            <a:r>
              <a:rPr b="1" i="0" lang="en-US" sz="2000" u="none" cap="none" strike="noStrike">
                <a:solidFill>
                  <a:srgbClr val="000000"/>
                </a:solidFill>
                <a:latin typeface="Helvetica Neue"/>
                <a:ea typeface="Helvetica Neue"/>
                <a:cs typeface="Helvetica Neue"/>
                <a:sym typeface="Helvetica Neue"/>
              </a:rPr>
              <a:t>Rules</a:t>
            </a:r>
            <a:r>
              <a:rPr b="0" i="0" lang="en-US" sz="2000" u="none" cap="none" strike="noStrike">
                <a:solidFill>
                  <a:srgbClr val="000000"/>
                </a:solidFill>
                <a:latin typeface="Helvetica Neue"/>
                <a:ea typeface="Helvetica Neue"/>
                <a:cs typeface="Helvetica Neue"/>
                <a:sym typeface="Helvetica Neue"/>
              </a:rPr>
              <a:t> – What can and can't players do to achieve their goals?</a:t>
            </a:r>
            <a:endParaRPr/>
          </a:p>
          <a:p>
            <a:pPr indent="-253999" lvl="2" marL="750887" marR="0" rtl="0" algn="l">
              <a:lnSpc>
                <a:spcPct val="100000"/>
              </a:lnSpc>
              <a:spcBef>
                <a:spcPts val="600"/>
              </a:spcBef>
              <a:spcAft>
                <a:spcPts val="0"/>
              </a:spcAft>
              <a:buClr>
                <a:srgbClr val="000000"/>
              </a:buClr>
              <a:buSzPts val="2000"/>
              <a:buFont typeface="Helvetica Neue"/>
              <a:buChar char="–"/>
            </a:pPr>
            <a:r>
              <a:rPr b="1" i="0" lang="en-US" sz="2000" u="none" cap="none" strike="noStrike">
                <a:solidFill>
                  <a:srgbClr val="000000"/>
                </a:solidFill>
                <a:latin typeface="Helvetica Neue"/>
                <a:ea typeface="Helvetica Neue"/>
                <a:cs typeface="Helvetica Neue"/>
                <a:sym typeface="Helvetica Neue"/>
              </a:rPr>
              <a:t>Boundaries</a:t>
            </a:r>
            <a:r>
              <a:rPr b="0" i="0" lang="en-US" sz="2000" u="none" cap="none" strike="noStrike">
                <a:solidFill>
                  <a:srgbClr val="000000"/>
                </a:solidFill>
                <a:latin typeface="Helvetica Neue"/>
                <a:ea typeface="Helvetica Neue"/>
                <a:cs typeface="Helvetica Neue"/>
                <a:sym typeface="Helvetica Neue"/>
              </a:rPr>
              <a:t> – Where are the edges of the game?</a:t>
            </a:r>
            <a:endParaRPr/>
          </a:p>
          <a:p>
            <a:pPr indent="-253999" lvl="2" marL="750887" marR="0" rtl="0" algn="l">
              <a:lnSpc>
                <a:spcPct val="100000"/>
              </a:lnSpc>
              <a:spcBef>
                <a:spcPts val="600"/>
              </a:spcBef>
              <a:spcAft>
                <a:spcPts val="0"/>
              </a:spcAft>
              <a:buClr>
                <a:srgbClr val="000000"/>
              </a:buClr>
              <a:buSzPts val="2000"/>
              <a:buFont typeface="Helvetica Neue"/>
              <a:buChar char="–"/>
            </a:pPr>
            <a:r>
              <a:rPr b="1" i="0" lang="en-US" sz="2000" u="none" cap="none" strike="noStrike">
                <a:solidFill>
                  <a:srgbClr val="000000"/>
                </a:solidFill>
                <a:latin typeface="Helvetica Neue"/>
                <a:ea typeface="Helvetica Neue"/>
                <a:cs typeface="Helvetica Neue"/>
                <a:sym typeface="Helvetica Neue"/>
              </a:rPr>
              <a:t>Resources</a:t>
            </a:r>
            <a:r>
              <a:rPr b="0" i="0" lang="en-US" sz="2000" u="none" cap="none" strike="noStrike">
                <a:solidFill>
                  <a:srgbClr val="000000"/>
                </a:solidFill>
                <a:latin typeface="Helvetica Neue"/>
                <a:ea typeface="Helvetica Neue"/>
                <a:cs typeface="Helvetica Neue"/>
                <a:sym typeface="Helvetica Neue"/>
              </a:rPr>
              <a:t> – What holds value in the game?</a:t>
            </a:r>
            <a:endParaRPr/>
          </a:p>
          <a:p>
            <a:pPr indent="-253999" lvl="2" marL="750887" marR="0" rtl="0" algn="l">
              <a:lnSpc>
                <a:spcPct val="100000"/>
              </a:lnSpc>
              <a:spcBef>
                <a:spcPts val="600"/>
              </a:spcBef>
              <a:spcAft>
                <a:spcPts val="0"/>
              </a:spcAft>
              <a:buClr>
                <a:srgbClr val="000000"/>
              </a:buClr>
              <a:buSzPts val="2000"/>
              <a:buFont typeface="Helvetica Neue"/>
              <a:buChar char="–"/>
            </a:pPr>
            <a:r>
              <a:rPr b="1" i="0" lang="en-US" sz="2000" u="none" cap="none" strike="noStrike">
                <a:solidFill>
                  <a:srgbClr val="000000"/>
                </a:solidFill>
                <a:latin typeface="Helvetica Neue"/>
                <a:ea typeface="Helvetica Neue"/>
                <a:cs typeface="Helvetica Neue"/>
                <a:sym typeface="Helvetica Neue"/>
              </a:rPr>
              <a:t>Spaces</a:t>
            </a:r>
            <a:r>
              <a:rPr b="0" i="0" lang="en-US" sz="2000" u="none" cap="none" strike="noStrike">
                <a:solidFill>
                  <a:srgbClr val="000000"/>
                </a:solidFill>
                <a:latin typeface="Helvetica Neue"/>
                <a:ea typeface="Helvetica Neue"/>
                <a:cs typeface="Helvetica Neue"/>
                <a:sym typeface="Helvetica Neue"/>
              </a:rPr>
              <a:t> – Where does the game take place?</a:t>
            </a:r>
            <a:endParaRPr/>
          </a:p>
          <a:p>
            <a:pPr indent="-253999" lvl="2" marL="750887" marR="0" rtl="0" algn="l">
              <a:lnSpc>
                <a:spcPct val="100000"/>
              </a:lnSpc>
              <a:spcBef>
                <a:spcPts val="600"/>
              </a:spcBef>
              <a:spcAft>
                <a:spcPts val="0"/>
              </a:spcAft>
              <a:buClr>
                <a:srgbClr val="000000"/>
              </a:buClr>
              <a:buSzPts val="2000"/>
              <a:buFont typeface="Helvetica Neue"/>
              <a:buChar char="–"/>
            </a:pPr>
            <a:r>
              <a:rPr b="1" i="0" lang="en-US" sz="2000" u="none" cap="none" strike="noStrike">
                <a:solidFill>
                  <a:srgbClr val="000000"/>
                </a:solidFill>
                <a:latin typeface="Helvetica Neue"/>
                <a:ea typeface="Helvetica Neue"/>
                <a:cs typeface="Helvetica Neue"/>
                <a:sym typeface="Helvetica Neue"/>
              </a:rPr>
              <a:t>Tables</a:t>
            </a:r>
            <a:r>
              <a:rPr b="0" i="0" lang="en-US" sz="2000" u="none" cap="none" strike="noStrike">
                <a:solidFill>
                  <a:srgbClr val="000000"/>
                </a:solidFill>
                <a:latin typeface="Helvetica Neue"/>
                <a:ea typeface="Helvetica Neue"/>
                <a:cs typeface="Helvetica Neue"/>
                <a:sym typeface="Helvetica Neue"/>
              </a:rPr>
              <a:t> – What is the statistical shape of the game?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shutterstock_75257899.png" id="126" name="Google Shape;126;p2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27" name="Google Shape;127;p20"/>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28" name="Google Shape;128;p2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 Objectives</a:t>
            </a:r>
            <a:endParaRPr/>
          </a:p>
        </p:txBody>
      </p:sp>
      <p:sp>
        <p:nvSpPr>
          <p:cNvPr id="129" name="Google Shape;129;p20"/>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More than just the final objective of the game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Players are constantly weighing several possible objectives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Objectives are categorized by:</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Immediacy</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Short-, Mid-, and Long-term Goals</a:t>
            </a:r>
            <a:endParaRPr/>
          </a:p>
        </p:txBody>
      </p:sp>
      <p:sp>
        <p:nvSpPr>
          <p:cNvPr id="130" name="Google Shape;130;p2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descr="f06.01-Journey Objectives.png" id="131" name="Google Shape;131;p20"/>
          <p:cNvPicPr preferRelativeResize="0"/>
          <p:nvPr/>
        </p:nvPicPr>
        <p:blipFill rotWithShape="1">
          <a:blip r:embed="rId5">
            <a:alphaModFix/>
          </a:blip>
          <a:srcRect b="0" l="0" r="0" t="0"/>
          <a:stretch/>
        </p:blipFill>
        <p:spPr>
          <a:xfrm>
            <a:off x="1841500" y="3625850"/>
            <a:ext cx="5461000" cy="2730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shutterstock_75257899.png" id="136" name="Google Shape;136;p2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video_mentor_bar.png" id="137" name="Google Shape;137;p21"/>
          <p:cNvPicPr preferRelativeResize="0"/>
          <p:nvPr/>
        </p:nvPicPr>
        <p:blipFill rotWithShape="1">
          <a:blip r:embed="rId4">
            <a:alphaModFix/>
          </a:blip>
          <a:srcRect b="0" l="0" r="0" t="0"/>
          <a:stretch/>
        </p:blipFill>
        <p:spPr>
          <a:xfrm>
            <a:off x="0" y="6388100"/>
            <a:ext cx="8991600" cy="468313"/>
          </a:xfrm>
          <a:prstGeom prst="rect">
            <a:avLst/>
          </a:prstGeom>
          <a:noFill/>
          <a:ln>
            <a:noFill/>
          </a:ln>
        </p:spPr>
      </p:pic>
      <p:sp>
        <p:nvSpPr>
          <p:cNvPr id="138" name="Google Shape;138;p2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Inscribed Mechanics: Objectives</a:t>
            </a:r>
            <a:endParaRPr/>
          </a:p>
        </p:txBody>
      </p:sp>
      <p:sp>
        <p:nvSpPr>
          <p:cNvPr id="139" name="Google Shape;139;p21"/>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p>
            <a:pPr indent="-304798" lvl="0" marL="344487" rtl="0" algn="l">
              <a:lnSpc>
                <a:spcPct val="100000"/>
              </a:lnSpc>
              <a:spcBef>
                <a:spcPts val="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More than just the final objective of the game</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Players are constantly weighing several possible objectives</a:t>
            </a:r>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Objectives are categorized by:</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Immediacy</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Short-, Mid-, and Long-term Goals</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Importance to the player</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The player will not always care about the same things as the player character</a:t>
            </a:r>
            <a:endParaRPr/>
          </a:p>
          <a:p>
            <a:pPr indent="-152399" lvl="2" marL="1106487" rtl="0" algn="l">
              <a:lnSpc>
                <a:spcPct val="100000"/>
              </a:lnSpc>
              <a:spcBef>
                <a:spcPts val="300"/>
              </a:spcBef>
              <a:spcAft>
                <a:spcPts val="0"/>
              </a:spcAft>
              <a:buClr>
                <a:srgbClr val="000000"/>
              </a:buClr>
              <a:buSzPts val="1800"/>
              <a:buChar char="•"/>
            </a:pPr>
            <a:r>
              <a:rPr b="0" i="0" lang="en-US" sz="1800" u="none">
                <a:solidFill>
                  <a:srgbClr val="000000"/>
                </a:solidFill>
                <a:latin typeface="Helvetica Neue"/>
                <a:ea typeface="Helvetica Neue"/>
                <a:cs typeface="Helvetica Neue"/>
                <a:sym typeface="Helvetica Neue"/>
              </a:rPr>
              <a:t>According to Steam, </a:t>
            </a:r>
            <a:r>
              <a:rPr b="0" i="1" lang="en-US" sz="1800" u="none">
                <a:solidFill>
                  <a:srgbClr val="000000"/>
                </a:solidFill>
                <a:latin typeface="Helvetica Neue"/>
                <a:ea typeface="Helvetica Neue"/>
                <a:cs typeface="Helvetica Neue"/>
                <a:sym typeface="Helvetica Neue"/>
              </a:rPr>
              <a:t>Skyrim</a:t>
            </a:r>
            <a:r>
              <a:rPr b="0" i="0" lang="en-US" sz="1800" u="none">
                <a:solidFill>
                  <a:srgbClr val="000000"/>
                </a:solidFill>
                <a:latin typeface="Helvetica Neue"/>
                <a:ea typeface="Helvetica Neue"/>
                <a:cs typeface="Helvetica Neue"/>
                <a:sym typeface="Helvetica Neue"/>
              </a:rPr>
              <a:t> has been one of their most played games for over two years, but only 32.2% of players have finished the main storyline. </a:t>
            </a:r>
            <a:r>
              <a:rPr b="0" baseline="30000" i="0" lang="en-US" sz="1800" u="sng">
                <a:solidFill>
                  <a:srgbClr val="000000"/>
                </a:solidFill>
                <a:hlinkClick r:id="rId5">
                  <a:extLst>
                    <a:ext uri="{A12FA001-AC4F-418D-AE19-62706E023703}">
                      <ahyp:hlinkClr val="tx"/>
                    </a:ext>
                  </a:extLst>
                </a:hlinkClick>
              </a:rPr>
              <a:t>1</a:t>
            </a:r>
            <a:r>
              <a:rPr b="0" i="0" lang="en-US" sz="1800" u="none">
                <a:solidFill>
                  <a:srgbClr val="000000"/>
                </a:solidFill>
                <a:latin typeface="Helvetica Neue"/>
                <a:ea typeface="Helvetica Neue"/>
                <a:cs typeface="Helvetica Neue"/>
                <a:sym typeface="Helvetica Neue"/>
              </a:rPr>
              <a:t> </a:t>
            </a:r>
            <a:r>
              <a:rPr b="0" baseline="30000" i="0" lang="en-US" sz="1800" u="sng">
                <a:solidFill>
                  <a:srgbClr val="000000"/>
                </a:solidFill>
                <a:hlinkClick r:id="rId6">
                  <a:extLst>
                    <a:ext uri="{A12FA001-AC4F-418D-AE19-62706E023703}">
                      <ahyp:hlinkClr val="tx"/>
                    </a:ext>
                  </a:extLst>
                </a:hlinkClick>
              </a:rPr>
              <a:t>2</a:t>
            </a:r>
            <a:endParaRPr b="0" i="0" sz="1800" u="none">
              <a:solidFill>
                <a:srgbClr val="000000"/>
              </a:solidFill>
              <a:latin typeface="Helvetica Neue"/>
              <a:ea typeface="Helvetica Neue"/>
              <a:cs typeface="Helvetica Neue"/>
              <a:sym typeface="Helvetica Neue"/>
            </a:endParaRPr>
          </a:p>
          <a:p>
            <a:pPr indent="-304798" lvl="0" marL="344487" rtl="0" algn="l">
              <a:lnSpc>
                <a:spcPct val="100000"/>
              </a:lnSpc>
              <a:spcBef>
                <a:spcPts val="1100"/>
              </a:spcBef>
              <a:spcAft>
                <a:spcPts val="0"/>
              </a:spcAft>
              <a:buClr>
                <a:srgbClr val="963566"/>
              </a:buClr>
              <a:buSzPts val="2400"/>
              <a:buFont typeface="Noto Sans Symbols"/>
              <a:buChar char="▪"/>
            </a:pPr>
            <a:r>
              <a:rPr b="1" i="0" lang="en-US" sz="2400" u="none">
                <a:solidFill>
                  <a:srgbClr val="963566"/>
                </a:solidFill>
                <a:latin typeface="Helvetica Neue"/>
                <a:ea typeface="Helvetica Neue"/>
                <a:cs typeface="Helvetica Neue"/>
                <a:sym typeface="Helvetica Neue"/>
              </a:rPr>
              <a:t>Objectives often conflict with each other</a:t>
            </a:r>
            <a:endParaRPr/>
          </a:p>
          <a:p>
            <a:pPr indent="-253999" lvl="1" marL="750887" rtl="0" algn="l">
              <a:lnSpc>
                <a:spcPct val="100000"/>
              </a:lnSpc>
              <a:spcBef>
                <a:spcPts val="600"/>
              </a:spcBef>
              <a:spcAft>
                <a:spcPts val="0"/>
              </a:spcAft>
              <a:buClr>
                <a:srgbClr val="000000"/>
              </a:buClr>
              <a:buSzPts val="2000"/>
              <a:buChar char="–"/>
            </a:pPr>
            <a:r>
              <a:rPr b="1" i="0" lang="en-US" sz="2000" u="none">
                <a:solidFill>
                  <a:srgbClr val="000000"/>
                </a:solidFill>
                <a:latin typeface="Helvetica Neue"/>
                <a:ea typeface="Helvetica Neue"/>
                <a:cs typeface="Helvetica Neue"/>
                <a:sym typeface="Helvetica Neue"/>
              </a:rPr>
              <a:t>An element of "interesting decisions"</a:t>
            </a:r>
            <a:endParaRPr/>
          </a:p>
        </p:txBody>
      </p:sp>
      <p:sp>
        <p:nvSpPr>
          <p:cNvPr id="140" name="Google Shape;140;p2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