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3968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76200" y="2282825"/>
            <a:ext cx="89916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PROTOTYPING</a:t>
            </a:r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0" y="12700"/>
            <a:ext cx="9144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09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Paper Prototype</a:t>
            </a:r>
            <a:endParaRPr/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Game Concept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by making simple mockups of the digital game screens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000" y="1966912"/>
            <a:ext cx="5992812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Paper Prototype</a:t>
            </a:r>
            <a:endParaRPr/>
          </a:p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 that can be tested with the paper prototype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Layouts / Level Design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kind of maps will work well for this game?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layouts make the game easier or more difficult for the player?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Artificial Intelligence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Master (GM)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designer will play the role of the AI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Acting as the computer player during playtests, the designer can learn several things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much information about the player's troops the AI should have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best goals (and ranking of goals) for the AI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AI moves and attack types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experience of pretending to be the AI during playtests, a designer can learn how the AI should be designed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Remember, the AI should be designed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defeat the player, but instead to be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for the player to defeat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Paper Prototype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 that can be tested with the paper prototype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Weapon Designs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aspects of weapon design can be tested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Chances of each shot hitting (Accuracy)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of damage per shot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range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vs. other weapons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several others similar aspects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the Fun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of the fun of the digital game will be due to graphics, movement, and touch-based interaction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But, the fun of the core mechanic should come from tactically outsmarting the enemies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can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absolutely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happen in the paper prototype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this game by building a Player Map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1/2" Hex graph paper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Gray = buildings / Brown = low walls / Red = capture points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75" y="2236787"/>
            <a:ext cx="5173662" cy="4140200"/>
          </a:xfrm>
          <a:prstGeom prst="rect">
            <a:avLst/>
          </a:prstGeom>
          <a:noFill/>
          <a:ln>
            <a:noFill/>
          </a:ln>
          <a:effectLst>
            <a:outerShdw blurRad="63500" dir="2700000" dist="25400">
              <a:srgbClr val="000000">
                <a:alpha val="74901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</a:t>
            </a:r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make a GM (Game Master) Map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1/4" Hex graph paper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 red triangles = Enemy units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4375" y="2235200"/>
            <a:ext cx="5173662" cy="4138612"/>
          </a:xfrm>
          <a:prstGeom prst="rect">
            <a:avLst/>
          </a:prstGeom>
          <a:noFill/>
          <a:ln>
            <a:noFill/>
          </a:ln>
          <a:effectLst>
            <a:outerShdw blurRad="63500" dir="2700000" dist="25400">
              <a:srgbClr val="000000">
                <a:alpha val="74901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make a GM (Game Master) Map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1/4" Hex graph paper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 red triangles = Enemy units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placing enemy units, remember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are designing for player fun and (eventual) success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want to be able to sneak up on enemies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Leave blind spots in your patrols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player's objective is to capture all three control points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Equipment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1/2" Hex-grid map showing buildings, walls, &amp; control points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1/4" Hex-grid map for the GM showing enemy unit locations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six-sided dice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markers that can fit within a single hex and have an obvious facing direction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Units should also be colored and numbered (e.g. Red-5)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units are blue / Enemy units are red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Colors don't matter, but avoid red/green for colorblindness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sheet of paper to track the health of each unit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sheet of paper for playtest notes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Setup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player is given four units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first playtest, all units will have the same weapons and abilities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may select any hex on the edge of the map as her start position and place one unit there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other player units must be placed in adjacent hexes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Visibility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unit can see a distance of 10 spaces in an arc in front of 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Units can also share visibility information with nearby units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Buildings block visibility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Visibility is shown in the red hexes below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5600" y="2881312"/>
            <a:ext cx="5891212" cy="3582987"/>
          </a:xfrm>
          <a:prstGeom prst="rect">
            <a:avLst/>
          </a:prstGeom>
          <a:noFill/>
          <a:ln>
            <a:noFill/>
          </a:ln>
          <a:effectLst>
            <a:outerShdw blurRad="63500" dir="2700000" dist="25400">
              <a:srgbClr val="000000">
                <a:alpha val="74901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Visibility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unit can see a distance of 10 spaces in an arc in front of 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Units can also share visibility information with nearby units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Buildings block visibility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Visibility is shown in the red hexes below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GM is responsible for visibility calculations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soon as an enemy unit is visible to the player, the GM should place it on the player map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enemy unit is not longer visible, the GM should remove it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Topics</a:t>
            </a:r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 of Paper Prototypes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Prototyping Tools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Paper Prototype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Playtest Questions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Uses of Paper Prototyping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Uses of Paper Prototyping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Movement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each of the player's turns, she has 4 Action Points (AP)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Spending 1 AP allows her to move one player unit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unit can move 8 hexes on its first action per turn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more AP are used on the same unit this turn, it moves 2 less / AP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 = 6 hexes,   3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 = 4 hexes,   4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 = 2 hexes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units can move in any direction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moving, the unit has visibility of 10 in all directions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Facing only matters when units are stationary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during an action, the player unit can fire her weapon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Weapons and Firing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unit carries one weapon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all units Pistols in the initial playtest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unit can shoot at any other unit that is visible to 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odds of hitting based on the range to the enemy and the table on the next slide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 1d6 for each of the shots fired (a Pistol has 3 shots)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each die roll with the to-hit value for that range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enemy unit would take 2 points of damage for each shot that hit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0062" y="825500"/>
            <a:ext cx="5602287" cy="5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Weapons and Firing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unit carries one weapon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all units Pistols in the initial playtest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unit can shoot at any other unit that is visible to 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odds of hitting based on the range to the enemy and the table on the next slide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 1d6 for each of the shots fired (a Pistol has 3 shots)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each die roll with the to-hit value for that range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enemy unit would take 2 points of damage for each shot that hit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Counterattacks!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targeted unit is survives the attack: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immediately turns to face its attacker and shoots back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Cover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unit is in a hex that is adjacent to either a low wall or the corner of a building, it is considered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cover</a:t>
            </a:r>
            <a:endParaRPr b="1" i="1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in cover, the damage taken by a unit is halved (rounded down)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unit is shot, and the damage would have totaled 7 points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damage is halved and rounded down to 3 if the unit is in cover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Corner Cover and Visibility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unit is in cover next to the corner of a building the unit is treated as having visibility around both sides of the corner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Simulates peering around the corner</a:t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5600" y="2636837"/>
            <a:ext cx="5891212" cy="3673475"/>
          </a:xfrm>
          <a:prstGeom prst="rect">
            <a:avLst/>
          </a:prstGeom>
          <a:noFill/>
          <a:ln>
            <a:noFill/>
          </a:ln>
          <a:effectLst>
            <a:outerShdw blurRad="63500" dir="2700000" dist="25400">
              <a:srgbClr val="000000">
                <a:alpha val="74901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unit starts with 6 points of health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unit's health drops to 0, that unit is knocked out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Knocked out units cannot act, but are immune to damage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 Pack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unit carries 1 health pack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health pack can be used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place of the attack during an action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the active unit or on a unit in an adjacent hex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health pack replaces 4 points of health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can revive a knocked out unit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 cannot be raised above 6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Interception Fire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Stationary units can sometimes fire on the active unit!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Interception Attack happens when: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active unit enters the stationary unit's visibility and firing range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active unit exits the stationary unit's visibility (or firing range, if that is shorter)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active unit ends its action within the stationary unit's visibility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the stationary unit has fired on the active unit, the stationary unit will turn its facing to follow the active unit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Interception Attack half of the normal shots are fired (rounded up)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both the active unit and the stationary unit wish to fire at the same time, the active unit always shoots first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Rules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Capturing Control Points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active unit may claim a Control Point if: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unit ends its action in a shaded Control Point area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there are no conscious enemies within the Control Point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Enemy units can recapture the Control Point using the same rules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player captures all three Control Points, she wins!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Constructing the Prototype: GM Strategy</a:t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Remember, your goal is for the player to have fun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too easy, but also not too hard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Things to consider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GM has more units than the player, so GM units shouldn't be moved until they are aware of the player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the unit sees a player unit or a nearby GM unit sees one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the player takes a Control Point, all GM units are aware it has been taken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 units could start moving towards the Control Point to recapture it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Remember to track not only which GM units the player can see but also which player units the GM units can see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 units should only act on their local information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notes about which strategies work well to provide a fun, challenging experience for the player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type="title"/>
          </p:nvPr>
        </p:nvSpPr>
        <p:spPr>
          <a:xfrm>
            <a:off x="76200" y="0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 of Paper Prototypes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193800"/>
            <a:ext cx="8229600" cy="4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04799" lvl="1" marL="8016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technologies have led to a whole new world of possibilities for game design</a:t>
            </a:r>
            <a:endParaRPr b="1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many designers still use paper prototypes to quickly implement and test new game ideas</a:t>
            </a:r>
            <a:endParaRPr b="1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two main reasons for this are:</a:t>
            </a:r>
            <a:endParaRPr b="1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 &amp; Ease of implementation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Playtest Questions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run the playtest, think about these questions: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Did the map layout work? Why do you think it did or didn't?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 weapons balanced? Is one over- or under-powered?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on weapon balancing in Chapter 11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6 points the right amount of initial health?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4 points the right amount to be healed?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your GM strategy sound?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player having fun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 write down all of these answers!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on testing in Chapter 10, "Game Testing"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Uses of Paper Prototyping</a:t>
            </a:r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player movement through space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tend to choose similar paths through space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player flow through space will help you in all aspects of level design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Balancing simple systems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weapons are all based on three simple variables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Accuracy over distance / Number of shots / Damage per shot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Balancing each weapon against the others can be complex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Shotgun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6 damage per shot, will kill an enemy with one shot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a range of 1 to 4, any roll other than 1 will hit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if that shot misses, the enemy will take no damage at all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Gun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1 damage per shot (6 shots must hit to kill a enemy)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a range of 1 to 4, any roll above 3 will hit 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10 shots, it is much more likely that you will get close to the average damage of the gun at that distance (5 points)</a:t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Uses of Paper Prototyping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Graphical User Interface (GUI)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several mock-ups of a GUI (i.e., buttons, menus, input fields)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testers which buttons they would press to accomplish a certain task (e.g., pausing the game, picking a character).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Trying wild ideas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try a crazy rule every once in a while to see how it changes gameplay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interception fire happened once for every step taken by a moving player?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attackers got a damage or to-hit bonus for firing on a target that was unaware of them (that is, that couldn't see them)?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are easy questions to answer with a paper prototype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Uses of Paper Prototyping</a:t>
            </a:r>
            <a:endParaRPr/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Tracking lots of information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things in the prototype could have been handled better by a computer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Visibility calculations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Tracking health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Counting how many spaces an attacker is from a target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prototype should focus on simple systems in a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 layout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general feel of each weapon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3" marL="171608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"risky" shotgun and the "reliable" machine gun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Fine-tune this information later with the digital prototype</a:t>
            </a:r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Poor Uses of Paper Prototyping</a:t>
            </a:r>
            <a:endParaRPr/>
          </a:p>
        </p:txBody>
      </p:sp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rhythm for fast or slow games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prototypes can givea false impression of game rhythm if the game will be played much more quickly or more slowly than the paper prototype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this were an action game, the player would have a lot less time for thought and strategizing in the real game than the prototype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interface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prototypes work well for GUIs but have very little to tell us about physical interfaces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Gamepad controllers / Touchscreens / Keyboard and Mouse / etc.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a digital prototype can test the actual physical interface that will be used by the player</a:t>
            </a: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9 – Summary</a:t>
            </a:r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prototypes are quick and easy to implement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are great testbeds for game ideas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also teach you not to be discouraged if your design isn't all that great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make another prototype with a different idea!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Chapter: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most important aspects of game design is testing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next chapter covers several different types of game testing and shows you how to run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 of Paper Prototypes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 Speed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very fast to get from concept to playable prototype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games can take days (or at least several hours)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simple paper prototype can be playable within 10 minutes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Iteration Speed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digital prototyping, changes take time, and the code must be carefully designed to be changeable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paper prototype, it's even possible to change the game in the middle of playing 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Technical Barrier to Entry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little technical knowledge or artistic talent is required to make a paper prototype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Therefore, anyone on your team can meaningfully contribute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 of Paper Prototypes</a:t>
            </a:r>
            <a:endParaRPr/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Prototyping Process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to collaboratively create a paper prototype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can help your team learn to collaborate and share ideas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can also help all team members to feel a sense of ownership over and commitment to the project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Focused Prototyping and Testing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paper prototype is always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different from the final digital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allows you to test specific aspects of the game without playtesters being distracted by the rest of the product</a:t>
            </a:r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Prototyping Tools</a:t>
            </a:r>
            <a:endParaRPr/>
          </a:p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Sheets of Paper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24" x 36" Post-it</a:t>
            </a:r>
            <a:r>
              <a:rPr b="1" baseline="3000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sheets are particularly popular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Grid paper can also be found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Dice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several dice of different kinds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RPG dice include: 1d4, 2d6, 1d8, 1d12, 1d20, and percentile dice (2d10 with one marked 0-9 and the other 00-90)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11, "Math and Game Balance" covers probability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Cards are a very malleable random generator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recommend card sleeves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 a regular card in the sleeve with a slip of paper on top of it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Prototyping Tools</a:t>
            </a:r>
            <a:endParaRPr/>
          </a:p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3x5 Note Cards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3" x 5" note cards can be used in several situations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Brainstorming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Folding into pieces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quick card decks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designers are particularly fond of 3x2.5 half-cards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Post-it</a:t>
            </a:r>
            <a:r>
              <a:rPr b="1" baseline="30000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®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Notes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 for quickly arranging and sorting ideas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for sticky flags to add to other game pieces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Whiteboard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lots of colors of markers available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 snap a photo of the board before erasing it!</a:t>
            </a:r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Prototyping Tools</a:t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 Cleaners / Legos / Building Toys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 you can use to quickly build things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Notebook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designer should always have a notebook handy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use a pocket-sized Moleskine with unlined paper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enough to carry / Large enough to hold lots of ideas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notes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someone plays your prototype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always think you'll remember important details…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that's often just not true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people can use a digital notebook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iPad or other tablet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carry both digital and paper notebooks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Paper Prototype</a:t>
            </a:r>
            <a:endParaRPr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Digital Game Concept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Tablet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Blitz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turn-based tactical combat system in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Valkyria Chronicles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(SEGA, 2008 for PlayStation 3)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Combat is a mixture of turn-based and real-time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moves a single character in real-time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character can move a limited distance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Enemy characters are immobile, but can shoot at the player's character if they see her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