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68ad3899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68ad3899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68ad3899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68ad3899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68ad3899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68ad3899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68ad3899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68ad3899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68ad3899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68ad3899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68ad3899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68ad3899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68ad3899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68ad3899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68ad3899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68ad3899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68ad3899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68ad3899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68ad3899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68ad3899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68ad3899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68ad3899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hyperlink" Target="https://alpha.editor.p5js.org/cs4all/sketches/SJjuB99X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lpha.editor.p5js.org/cs4all/sketches/H1y6f957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techterms.com/definition/rgb"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w3schools.com/colors/colors_picker.asp" TargetMode="External"/><Relationship Id="rId4" Type="http://schemas.openxmlformats.org/officeDocument/2006/relationships/hyperlink" Target="https://color.adobe.com/" TargetMode="External"/><Relationship Id="rId5" Type="http://schemas.openxmlformats.org/officeDocument/2006/relationships/hyperlink" Target="http://www.colourlovers.com/palettes" TargetMode="External"/><Relationship Id="rId6"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 to Color</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Mr 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RGB Color and Additive Mixing</a:t>
            </a:r>
            <a:endParaRPr/>
          </a:p>
        </p:txBody>
      </p:sp>
      <p:sp>
        <p:nvSpPr>
          <p:cNvPr id="127" name="Google Shape;127;p2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Here it is with a more vibrant color palette and a thicker stroke:</a:t>
            </a:r>
            <a:endParaRPr/>
          </a:p>
        </p:txBody>
      </p:sp>
      <p:pic>
        <p:nvPicPr>
          <p:cNvPr id="128" name="Google Shape;128;p22"/>
          <p:cNvPicPr preferRelativeResize="0"/>
          <p:nvPr/>
        </p:nvPicPr>
        <p:blipFill>
          <a:blip r:embed="rId3">
            <a:alphaModFix/>
          </a:blip>
          <a:stretch>
            <a:fillRect/>
          </a:stretch>
        </p:blipFill>
        <p:spPr>
          <a:xfrm>
            <a:off x="1714500" y="2895750"/>
            <a:ext cx="5715000" cy="1143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471900" y="738725"/>
            <a:ext cx="23034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RGB Color and Additive Mixing</a:t>
            </a:r>
            <a:endParaRPr/>
          </a:p>
        </p:txBody>
      </p:sp>
      <p:sp>
        <p:nvSpPr>
          <p:cNvPr id="134" name="Google Shape;134;p2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3"/>
          <p:cNvPicPr preferRelativeResize="0"/>
          <p:nvPr/>
        </p:nvPicPr>
        <p:blipFill>
          <a:blip r:embed="rId3">
            <a:alphaModFix/>
          </a:blip>
          <a:stretch>
            <a:fillRect/>
          </a:stretch>
        </p:blipFill>
        <p:spPr>
          <a:xfrm>
            <a:off x="3349525" y="229250"/>
            <a:ext cx="5042875" cy="468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endParaRPr/>
          </a:p>
        </p:txBody>
      </p:sp>
      <p:sp>
        <p:nvSpPr>
          <p:cNvPr id="141" name="Google Shape;141;p24"/>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Add color to a previous design or try the following challenge:</a:t>
            </a:r>
            <a:endParaRPr/>
          </a:p>
        </p:txBody>
      </p:sp>
      <p:sp>
        <p:nvSpPr>
          <p:cNvPr id="142" name="Google Shape;142;p2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AutoNum type="arabicPeriod"/>
            </a:pPr>
            <a:r>
              <a:rPr lang="en"/>
              <a:t>Open this </a:t>
            </a:r>
            <a:r>
              <a:rPr lang="en" u="sng">
                <a:solidFill>
                  <a:schemeClr val="hlink"/>
                </a:solidFill>
                <a:hlinkClick r:id="rId3"/>
              </a:rPr>
              <a:t>sample code</a:t>
            </a:r>
            <a:r>
              <a:rPr lang="en"/>
              <a:t>.</a:t>
            </a:r>
            <a:endParaRPr/>
          </a:p>
          <a:p>
            <a:pPr indent="-342900" lvl="0" marL="457200" rtl="0" algn="l">
              <a:spcBef>
                <a:spcPts val="0"/>
              </a:spcBef>
              <a:spcAft>
                <a:spcPts val="0"/>
              </a:spcAft>
              <a:buSzPts val="1800"/>
              <a:buAutoNum type="arabicPeriod"/>
            </a:pPr>
            <a:r>
              <a:rPr lang="en"/>
              <a:t>Set a different fill() and stroke() for each ellipse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this learning activity students add color to any of their previous designs. They learn to apply the background(), fill(), and stroke() functions (used in scales of gray until now), to define colors and add transparency. The RGB (red, green, blue) color model is applied.</a:t>
            </a:r>
            <a:endParaRPr/>
          </a:p>
          <a:p>
            <a:pPr indent="0" lvl="0" marL="0" rtl="0" algn="l">
              <a:spcBef>
                <a:spcPts val="1200"/>
              </a:spcBef>
              <a:spcAft>
                <a:spcPts val="1200"/>
              </a:spcAft>
              <a:buNone/>
            </a:pPr>
            <a:r>
              <a:rPr lang="en"/>
              <a:t>Students apply the programming concepts they learned in the previous unit (variables, randomness) to color manipulation, defining color ranges and palettes.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Students will be able to:</a:t>
            </a:r>
            <a:endParaRPr/>
          </a:p>
          <a:p>
            <a:pPr indent="-342900" lvl="0" marL="457200" rtl="0" algn="l">
              <a:spcBef>
                <a:spcPts val="1200"/>
              </a:spcBef>
              <a:spcAft>
                <a:spcPts val="0"/>
              </a:spcAft>
              <a:buSzPts val="1800"/>
              <a:buChar char="●"/>
            </a:pPr>
            <a:r>
              <a:rPr lang="en"/>
              <a:t>Describe the process by which computers mix colors (additive mixing)</a:t>
            </a:r>
            <a:endParaRPr/>
          </a:p>
          <a:p>
            <a:pPr indent="-342900" lvl="0" marL="457200" rtl="0" algn="l">
              <a:spcBef>
                <a:spcPts val="0"/>
              </a:spcBef>
              <a:spcAft>
                <a:spcPts val="0"/>
              </a:spcAft>
              <a:buSzPts val="1800"/>
              <a:buChar char="●"/>
            </a:pPr>
            <a:r>
              <a:rPr lang="en"/>
              <a:t>Use fill() to change the color of shapes in RGB color mode.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RGB Color and Additive Mixing</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So far, fill has been used to accept only one number, and it's created greyscale drawings. In reality, fill accepts three values in a default color mode called RGB - or Red, Green, Blue.</a:t>
            </a:r>
            <a:endParaRPr/>
          </a:p>
          <a:p>
            <a:pPr indent="0" lvl="0" marL="0" rtl="0" algn="l">
              <a:spcBef>
                <a:spcPts val="1200"/>
              </a:spcBef>
              <a:spcAft>
                <a:spcPts val="1200"/>
              </a:spcAft>
              <a:buNone/>
            </a:pPr>
            <a:r>
              <a:rPr lang="en"/>
              <a:t>We can use these colors to change elements of our drawing, however, we need to be aware that they work differently than colors we may have used in art classes. If you run </a:t>
            </a:r>
            <a:r>
              <a:rPr lang="en" u="sng">
                <a:solidFill>
                  <a:schemeClr val="hlink"/>
                </a:solidFill>
                <a:hlinkClick r:id="rId3"/>
              </a:rPr>
              <a:t>this project</a:t>
            </a:r>
            <a:r>
              <a:rPr lang="en"/>
              <a:t>, you will see three circles in red, green, and blue that overlap and mix - yet this mixing is probably different than what you are used to.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RGB Color and Additive Mixing</a:t>
            </a:r>
            <a:endParaRPr/>
          </a:p>
        </p:txBody>
      </p:sp>
      <p:sp>
        <p:nvSpPr>
          <p:cNvPr id="92" name="Google Shape;92;p17"/>
          <p:cNvSpPr txBox="1"/>
          <p:nvPr>
            <p:ph idx="1" type="body"/>
          </p:nvPr>
        </p:nvSpPr>
        <p:spPr>
          <a:xfrm>
            <a:off x="471900" y="1919075"/>
            <a:ext cx="47382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because computers use additive mixing, a process that adds different colored lights to create color. Traditional media uses subtractive mixing, which absorbs different colored lights to create color. (an in-depth explanation of the RGB color model can be found </a:t>
            </a:r>
            <a:r>
              <a:rPr lang="en" u="sng">
                <a:solidFill>
                  <a:schemeClr val="hlink"/>
                </a:solidFill>
                <a:hlinkClick r:id="rId3"/>
              </a:rPr>
              <a:t>here</a:t>
            </a:r>
            <a:r>
              <a:rPr lang="en"/>
              <a:t>)</a:t>
            </a:r>
            <a:endParaRPr/>
          </a:p>
        </p:txBody>
      </p:sp>
      <p:pic>
        <p:nvPicPr>
          <p:cNvPr id="93" name="Google Shape;93;p17"/>
          <p:cNvPicPr preferRelativeResize="0"/>
          <p:nvPr/>
        </p:nvPicPr>
        <p:blipFill>
          <a:blip r:embed="rId4">
            <a:alphaModFix/>
          </a:blip>
          <a:stretch>
            <a:fillRect/>
          </a:stretch>
        </p:blipFill>
        <p:spPr>
          <a:xfrm>
            <a:off x="5361513" y="2029450"/>
            <a:ext cx="3571875" cy="1943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RGB Color and Additive Mixing</a:t>
            </a:r>
            <a:endParaRPr/>
          </a:p>
        </p:txBody>
      </p:sp>
      <p:sp>
        <p:nvSpPr>
          <p:cNvPr id="99" name="Google Shape;99;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our mixing program, we have also adjusted the transparency (the optional fourth value in fill) to allow colors to mix. Its range is 0 (transparent: not visible) to 255 (opaque). You will notice that when we want to change fill, we call a new color before the shape we want to change. Because the draw function is a repeated loop, this presents one color from being applied to every shape.</a:t>
            </a:r>
            <a:endParaRPr/>
          </a:p>
        </p:txBody>
      </p:sp>
      <p:pic>
        <p:nvPicPr>
          <p:cNvPr id="100" name="Google Shape;100;p18"/>
          <p:cNvPicPr preferRelativeResize="0"/>
          <p:nvPr/>
        </p:nvPicPr>
        <p:blipFill>
          <a:blip r:embed="rId3">
            <a:alphaModFix/>
          </a:blip>
          <a:stretch>
            <a:fillRect/>
          </a:stretch>
        </p:blipFill>
        <p:spPr>
          <a:xfrm>
            <a:off x="1725450" y="3709825"/>
            <a:ext cx="5715000" cy="1143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RGB Color and Additive Mixing</a:t>
            </a:r>
            <a:endParaRPr/>
          </a:p>
        </p:txBody>
      </p:sp>
      <p:sp>
        <p:nvSpPr>
          <p:cNvPr id="106" name="Google Shape;106;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19"/>
          <p:cNvPicPr preferRelativeResize="0"/>
          <p:nvPr/>
        </p:nvPicPr>
        <p:blipFill>
          <a:blip r:embed="rId3">
            <a:alphaModFix/>
          </a:blip>
          <a:stretch>
            <a:fillRect/>
          </a:stretch>
        </p:blipFill>
        <p:spPr>
          <a:xfrm>
            <a:off x="1677825" y="1802563"/>
            <a:ext cx="5810250" cy="2943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RGB Color and Additive Mixing</a:t>
            </a:r>
            <a:endParaRPr/>
          </a:p>
        </p:txBody>
      </p:sp>
      <p:sp>
        <p:nvSpPr>
          <p:cNvPr id="113" name="Google Shape;113;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Try adding colors to a previous sketch. </a:t>
            </a:r>
            <a:r>
              <a:rPr lang="en" u="sng">
                <a:solidFill>
                  <a:schemeClr val="hlink"/>
                </a:solidFill>
                <a:hlinkClick r:id="rId3"/>
              </a:rPr>
              <a:t>This page</a:t>
            </a:r>
            <a:r>
              <a:rPr lang="en"/>
              <a:t> is useful for picking colors. For color palette inspiration, you can take a look at </a:t>
            </a:r>
            <a:r>
              <a:rPr lang="en" u="sng">
                <a:solidFill>
                  <a:schemeClr val="hlink"/>
                </a:solidFill>
                <a:hlinkClick r:id="rId4"/>
              </a:rPr>
              <a:t>this one</a:t>
            </a:r>
            <a:r>
              <a:rPr lang="en"/>
              <a:t> and </a:t>
            </a:r>
            <a:r>
              <a:rPr lang="en" u="sng">
                <a:solidFill>
                  <a:schemeClr val="hlink"/>
                </a:solidFill>
                <a:hlinkClick r:id="rId5"/>
              </a:rPr>
              <a:t>this one</a:t>
            </a:r>
            <a:r>
              <a:rPr lang="en"/>
              <a:t>. Here is our happy face, in color:</a:t>
            </a:r>
            <a:endParaRPr/>
          </a:p>
        </p:txBody>
      </p:sp>
      <p:pic>
        <p:nvPicPr>
          <p:cNvPr id="114" name="Google Shape;114;p20"/>
          <p:cNvPicPr preferRelativeResize="0"/>
          <p:nvPr/>
        </p:nvPicPr>
        <p:blipFill>
          <a:blip r:embed="rId6">
            <a:alphaModFix/>
          </a:blip>
          <a:stretch>
            <a:fillRect/>
          </a:stretch>
        </p:blipFill>
        <p:spPr>
          <a:xfrm>
            <a:off x="1655300" y="3169550"/>
            <a:ext cx="5715000" cy="1143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471900" y="738725"/>
            <a:ext cx="23256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RGB Color and Additive Mixing</a:t>
            </a:r>
            <a:endParaRPr/>
          </a:p>
        </p:txBody>
      </p:sp>
      <p:sp>
        <p:nvSpPr>
          <p:cNvPr id="120" name="Google Shape;120;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21"/>
          <p:cNvPicPr preferRelativeResize="0"/>
          <p:nvPr/>
        </p:nvPicPr>
        <p:blipFill>
          <a:blip r:embed="rId3">
            <a:alphaModFix/>
          </a:blip>
          <a:stretch>
            <a:fillRect/>
          </a:stretch>
        </p:blipFill>
        <p:spPr>
          <a:xfrm>
            <a:off x="3056075" y="139213"/>
            <a:ext cx="5829300" cy="4791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