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561bbc1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561bbc1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61bbc18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61bbc18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61bbc18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61bbc18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61bbc18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61bbc18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561bbc18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561bbc18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61bbc18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61bbc18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61bbc18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61bbc18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Color Palettes and Design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this learning activity students add color to the drawing they made in activity 1. They learn to apply the background, fill, and stroke functions (used in scales of gray until now), to define colors and add transparency. Both the RGB (Red, green, blue) and HSB (Hue, Saturation, Brightness) color models are applied.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Students apply the programming concepts they learned in the previous unit (variables, randomness) to color manipulation, defining color ranges and palettes.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Understand how to pick a color palette and use color wisely.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86" name="Google Shape;86;p16"/>
          <p:cNvSpPr txBox="1"/>
          <p:nvPr>
            <p:ph idx="1" type="body"/>
          </p:nvPr>
        </p:nvSpPr>
        <p:spPr>
          <a:xfrm>
            <a:off x="471900" y="1919075"/>
            <a:ext cx="55893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 you'll be using color often, you may want to familiarize yourself with color terms and different palettes that are pleasing to the eye. You should be familiar with the following:</a:t>
            </a:r>
            <a:endParaRPr/>
          </a:p>
          <a:p>
            <a:pPr indent="0" lvl="0" marL="0" rtl="0" algn="l">
              <a:spcBef>
                <a:spcPts val="1200"/>
              </a:spcBef>
              <a:spcAft>
                <a:spcPts val="0"/>
              </a:spcAft>
              <a:buNone/>
            </a:pPr>
            <a:r>
              <a:rPr b="1" lang="en"/>
              <a:t>Color palette</a:t>
            </a:r>
            <a:r>
              <a:rPr lang="en"/>
              <a:t> - in the digital world, refers to the full range of colors that can be displayed on a device screen or other interface.</a:t>
            </a:r>
            <a:endParaRPr/>
          </a:p>
          <a:p>
            <a:pPr indent="0" lvl="0" marL="0" rtl="0" algn="l">
              <a:spcBef>
                <a:spcPts val="1200"/>
              </a:spcBef>
              <a:spcAft>
                <a:spcPts val="1200"/>
              </a:spcAft>
              <a:buNone/>
            </a:pPr>
            <a:r>
              <a:rPr b="1" lang="en"/>
              <a:t>Primary Color</a:t>
            </a:r>
            <a:r>
              <a:rPr lang="en"/>
              <a:t> - any of a group of colors from which all other colors can be obtained by mixing.</a:t>
            </a:r>
            <a:endParaRPr/>
          </a:p>
        </p:txBody>
      </p:sp>
      <p:pic>
        <p:nvPicPr>
          <p:cNvPr id="87" name="Google Shape;87;p16"/>
          <p:cNvPicPr preferRelativeResize="0"/>
          <p:nvPr/>
        </p:nvPicPr>
        <p:blipFill>
          <a:blip r:embed="rId3">
            <a:alphaModFix/>
          </a:blip>
          <a:stretch>
            <a:fillRect/>
          </a:stretch>
        </p:blipFill>
        <p:spPr>
          <a:xfrm>
            <a:off x="6147000" y="1885175"/>
            <a:ext cx="2778001" cy="277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Secondary Color</a:t>
            </a:r>
            <a:r>
              <a:rPr lang="en"/>
              <a:t> - a color resulting from the mixing of two primary colors.</a:t>
            </a:r>
            <a:endParaRPr/>
          </a:p>
        </p:txBody>
      </p:sp>
      <p:pic>
        <p:nvPicPr>
          <p:cNvPr id="94" name="Google Shape;94;p17"/>
          <p:cNvPicPr preferRelativeResize="0"/>
          <p:nvPr/>
        </p:nvPicPr>
        <p:blipFill>
          <a:blip r:embed="rId3">
            <a:alphaModFix/>
          </a:blip>
          <a:stretch>
            <a:fillRect/>
          </a:stretch>
        </p:blipFill>
        <p:spPr>
          <a:xfrm>
            <a:off x="2764246" y="2290525"/>
            <a:ext cx="3637402"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00" name="Google Shape;100;p18"/>
          <p:cNvSpPr txBox="1"/>
          <p:nvPr>
            <p:ph idx="1" type="body"/>
          </p:nvPr>
        </p:nvSpPr>
        <p:spPr>
          <a:xfrm>
            <a:off x="471900" y="1919075"/>
            <a:ext cx="50343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Accent Color</a:t>
            </a:r>
            <a:r>
              <a:rPr lang="en"/>
              <a:t> - are colors that are used for emphasis in a color scheme.</a:t>
            </a:r>
            <a:endParaRPr/>
          </a:p>
          <a:p>
            <a:pPr indent="0" lvl="0" marL="0" rtl="0" algn="l">
              <a:spcBef>
                <a:spcPts val="1200"/>
              </a:spcBef>
              <a:spcAft>
                <a:spcPts val="0"/>
              </a:spcAft>
              <a:buNone/>
            </a:pPr>
            <a:r>
              <a:rPr b="1" lang="en"/>
              <a:t>Complementary Colors</a:t>
            </a:r>
            <a:r>
              <a:rPr lang="en"/>
              <a:t> - colors directly opposite each other in the color spectrum, such as red and green or blue and orange, that when combined in the right proportions, produce white light.</a:t>
            </a:r>
            <a:endParaRPr/>
          </a:p>
          <a:p>
            <a:pPr indent="0" lvl="0" marL="0" rtl="0" algn="l">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5658600" y="1658825"/>
            <a:ext cx="3332275" cy="333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HSB Color</a:t>
            </a:r>
            <a:endParaRPr/>
          </a:p>
        </p:txBody>
      </p:sp>
      <p:sp>
        <p:nvSpPr>
          <p:cNvPr id="107" name="Google Shape;107;p19"/>
          <p:cNvSpPr txBox="1"/>
          <p:nvPr>
            <p:ph idx="1" type="body"/>
          </p:nvPr>
        </p:nvSpPr>
        <p:spPr>
          <a:xfrm>
            <a:off x="471900" y="1919075"/>
            <a:ext cx="4308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Analogous Colors</a:t>
            </a:r>
            <a:r>
              <a:rPr lang="en"/>
              <a:t> - groups of three colors that are next to each other on the color wheel, sharing a common color, with one being the </a:t>
            </a:r>
            <a:r>
              <a:rPr b="1" lang="en"/>
              <a:t>dominant color</a:t>
            </a:r>
            <a:r>
              <a:rPr lang="en"/>
              <a:t>, which tends to be a primary or secondary color, and a tertiary. Ex. Red, orange, and red-orange.</a:t>
            </a:r>
            <a:endParaRPr/>
          </a:p>
        </p:txBody>
      </p:sp>
      <p:pic>
        <p:nvPicPr>
          <p:cNvPr id="108" name="Google Shape;108;p19"/>
          <p:cNvPicPr preferRelativeResize="0"/>
          <p:nvPr/>
        </p:nvPicPr>
        <p:blipFill>
          <a:blip r:embed="rId3">
            <a:alphaModFix/>
          </a:blip>
          <a:stretch>
            <a:fillRect/>
          </a:stretch>
        </p:blipFill>
        <p:spPr>
          <a:xfrm>
            <a:off x="4859200" y="1836450"/>
            <a:ext cx="4058399" cy="27482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114" name="Google Shape;114;p20"/>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Pick a previous project (from LA1 or LA2) and colorize it only using colors from a color palette.</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Use Paletton or Adobe Color Picker to come up with your palette. </a:t>
            </a:r>
            <a:endParaRPr/>
          </a:p>
          <a:p>
            <a:pPr indent="-342900" lvl="0" marL="457200" rtl="0" algn="l">
              <a:spcBef>
                <a:spcPts val="0"/>
              </a:spcBef>
              <a:spcAft>
                <a:spcPts val="0"/>
              </a:spcAft>
              <a:buSzPts val="1800"/>
              <a:buAutoNum type="arabicPeriod"/>
            </a:pPr>
            <a:r>
              <a:rPr lang="en"/>
              <a:t>Try to be mindful of what colors you are using more and less than 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