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lpha.editor.p5js.org/cs4all/sketches/B1hXEh9QW"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55c7b198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55c7b198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It is good practice, however, to give our variables names that make sense to us so that we would remember what they are used for. If you are using a variable for a position on the y-axis, it's a good idea to call that variable "y", "ypos" or the like.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55c7b198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55c7b198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55c7b198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55c7b198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55c7b198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55c7b198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55c7b198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55c7b198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55c7b198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55c7b198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55c7b198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55c7b198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55c7b198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55c7b198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55c7b198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55c7b198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55c7b198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55c7b198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can change the values of x and y and all of the pieces will move together.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55c7b198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55c7b198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55c7b198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55c7b198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55c7b198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55c7b198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55c7b198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55c7b198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55c7b198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55c7b198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55c7b198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55c7b198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Notice where we placed these lines of code. The declared variable is way at the top before setup. We gave it a value in setup, and then use it in our draw function although we can use it in setup as well. Play with the variable </a:t>
            </a:r>
            <a:r>
              <a:rPr lang="en" sz="1050" u="sng">
                <a:solidFill>
                  <a:schemeClr val="dk1"/>
                </a:solidFill>
                <a:highlight>
                  <a:srgbClr val="FFFFFF"/>
                </a:highlight>
                <a:hlinkClick r:id="rId2">
                  <a:extLst>
                    <a:ext uri="{A12FA001-AC4F-418D-AE19-62706E023703}">
                      <ahyp:hlinkClr val="tx"/>
                    </a:ext>
                  </a:extLst>
                </a:hlinkClick>
              </a:rPr>
              <a:t>here</a:t>
            </a:r>
            <a:r>
              <a:rPr lang="en" sz="1050">
                <a:solidFill>
                  <a:srgbClr val="333333"/>
                </a:solidFill>
                <a:highlight>
                  <a:srgbClr val="FFFFFF"/>
                </a:highlight>
              </a:rPr>
              <a:t>. Change the value or use it for the x or y location of the ellipse.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55c7b198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55c7b198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55c7b198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55c7b198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Keep in mind that it does not matter what we name these variables. If we are creating these variable we can call them whatever we want. Try changing the name to any random word or letter to demonstrate that it is just a "container" word that holds a value which we can then apply and quickly change in multiple places in our code. In this example I called the variable 'bob' and it works the same way.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alpha.editor.p5js.org/cs4all/sketches/SJvLI29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alpha.editor.p5js.org/cs4all/sketches/rkl9uncXW"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alpha.editor.p5js.org/cs4all/sketches/B1V8q35Q-"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alpha.editor.p5js.org/cs4all/sketches/Syeznnq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alpha.editor.p5js.org/cs4all/sketches/SkSif3cX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alpha.editor.p5js.org/cs4all/sketches/HJT9Hn57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Custom Variables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Mr 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Position Elements With Custom Variables</a:t>
            </a:r>
            <a:endParaRPr/>
          </a:p>
        </p:txBody>
      </p:sp>
      <p:sp>
        <p:nvSpPr>
          <p:cNvPr id="125" name="Google Shape;125;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2080388" y="1650348"/>
            <a:ext cx="5005125" cy="345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Position Elements With Custom Variables</a:t>
            </a:r>
            <a:endParaRPr/>
          </a:p>
        </p:txBody>
      </p:sp>
      <p:sp>
        <p:nvSpPr>
          <p:cNvPr id="132" name="Google Shape;132;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is also a shortcut to creating our own variables. We can declare, and initialize a variable in one line of code. See the image below:</a:t>
            </a:r>
            <a:endParaRPr/>
          </a:p>
        </p:txBody>
      </p:sp>
      <p:pic>
        <p:nvPicPr>
          <p:cNvPr id="133" name="Google Shape;133;p23"/>
          <p:cNvPicPr preferRelativeResize="0"/>
          <p:nvPr/>
        </p:nvPicPr>
        <p:blipFill>
          <a:blip r:embed="rId3">
            <a:alphaModFix/>
          </a:blip>
          <a:stretch>
            <a:fillRect/>
          </a:stretch>
        </p:blipFill>
        <p:spPr>
          <a:xfrm>
            <a:off x="2571750" y="2454663"/>
            <a:ext cx="4000500" cy="2543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Position Elements With Custom Variables</a:t>
            </a:r>
            <a:endParaRPr/>
          </a:p>
        </p:txBody>
      </p:sp>
      <p:sp>
        <p:nvSpPr>
          <p:cNvPr id="139" name="Google Shape;139;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You'll see custom variables created this way very often, but it won't work using built in variables like width, height, or random. </a:t>
            </a:r>
            <a:r>
              <a:rPr lang="en" u="sng">
                <a:solidFill>
                  <a:schemeClr val="hlink"/>
                </a:solidFill>
                <a:hlinkClick r:id="rId3"/>
              </a:rPr>
              <a:t>In this code</a:t>
            </a:r>
            <a:r>
              <a:rPr lang="en"/>
              <a:t> change the value of </a:t>
            </a:r>
            <a:r>
              <a:rPr i="1" lang="en"/>
              <a:t>variableName </a:t>
            </a:r>
            <a:r>
              <a:rPr lang="en"/>
              <a:t>to 70, then set the value to the width of the canvas using the built in variable 'width'.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 the Position of the Face</a:t>
            </a:r>
            <a:endParaRPr/>
          </a:p>
        </p:txBody>
      </p:sp>
      <p:sp>
        <p:nvSpPr>
          <p:cNvPr id="145" name="Google Shape;145;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Draw a simple face </a:t>
            </a:r>
            <a:r>
              <a:rPr lang="en" u="sng">
                <a:solidFill>
                  <a:schemeClr val="hlink"/>
                </a:solidFill>
                <a:hlinkClick r:id="rId3"/>
              </a:rPr>
              <a:t>here</a:t>
            </a:r>
            <a:r>
              <a:rPr lang="en"/>
              <a:t> by adding eyes and a mouth. No matter where you place it, the positions of face, eyes, and mouth, are going to be relative to the top left corner of the canvas:</a:t>
            </a:r>
            <a:endParaRPr/>
          </a:p>
        </p:txBody>
      </p:sp>
      <p:pic>
        <p:nvPicPr>
          <p:cNvPr id="146" name="Google Shape;146;p25"/>
          <p:cNvPicPr preferRelativeResize="0"/>
          <p:nvPr/>
        </p:nvPicPr>
        <p:blipFill>
          <a:blip r:embed="rId4">
            <a:alphaModFix/>
          </a:blip>
          <a:stretch>
            <a:fillRect/>
          </a:stretch>
        </p:blipFill>
        <p:spPr>
          <a:xfrm>
            <a:off x="2347050" y="3025425"/>
            <a:ext cx="4471800" cy="201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 the Position of the Face</a:t>
            </a:r>
            <a:endParaRPr/>
          </a:p>
        </p:txBody>
      </p:sp>
      <p:sp>
        <p:nvSpPr>
          <p:cNvPr id="152" name="Google Shape;152;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6"/>
          <p:cNvPicPr preferRelativeResize="0"/>
          <p:nvPr/>
        </p:nvPicPr>
        <p:blipFill>
          <a:blip r:embed="rId3">
            <a:alphaModFix/>
          </a:blip>
          <a:stretch>
            <a:fillRect/>
          </a:stretch>
        </p:blipFill>
        <p:spPr>
          <a:xfrm>
            <a:off x="1604950" y="1543050"/>
            <a:ext cx="5934075" cy="3600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 the Position of the Face</a:t>
            </a:r>
            <a:endParaRPr/>
          </a:p>
        </p:txBody>
      </p:sp>
      <p:sp>
        <p:nvSpPr>
          <p:cNvPr id="159" name="Google Shape;159;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let's create and initialize variables for the x and y location of the face. We can keep the values the same and nothing will change. Keep working on your drawing, but you can refer to this example, </a:t>
            </a:r>
            <a:r>
              <a:rPr lang="en" u="sng">
                <a:solidFill>
                  <a:schemeClr val="hlink"/>
                </a:solidFill>
                <a:hlinkClick r:id="rId3"/>
              </a:rPr>
              <a:t>here</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 the Position of the Face</a:t>
            </a:r>
            <a:endParaRPr/>
          </a:p>
        </p:txBody>
      </p:sp>
      <p:sp>
        <p:nvSpPr>
          <p:cNvPr id="165" name="Google Shape;165;p2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8"/>
          <p:cNvPicPr preferRelativeResize="0"/>
          <p:nvPr/>
        </p:nvPicPr>
        <p:blipFill>
          <a:blip r:embed="rId3">
            <a:alphaModFix/>
          </a:blip>
          <a:stretch>
            <a:fillRect/>
          </a:stretch>
        </p:blipFill>
        <p:spPr>
          <a:xfrm>
            <a:off x="1673063" y="1897800"/>
            <a:ext cx="5819775" cy="2752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 the Position of the Face</a:t>
            </a:r>
            <a:endParaRPr/>
          </a:p>
        </p:txBody>
      </p:sp>
      <p:sp>
        <p:nvSpPr>
          <p:cNvPr id="172" name="Google Shape;172;p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Change the values of x and y and see what happens. You should notice that the face moved but the eyes and mouth are left behind. If you recall what we did in learning activity 4, we placed the shapes in relation to the canvas using </a:t>
            </a:r>
            <a:r>
              <a:rPr i="1" lang="en"/>
              <a:t>width </a:t>
            </a:r>
            <a:r>
              <a:rPr lang="en"/>
              <a:t>and </a:t>
            </a:r>
            <a:r>
              <a:rPr i="1" lang="en"/>
              <a:t>height </a:t>
            </a:r>
            <a:r>
              <a:rPr lang="en"/>
              <a:t>so that the placement of the shapes remained the same when we changed the canvas size. We'll need to apply this idea by placing the features in relation to the position of the face using the variables that we created.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 the Position of the Face</a:t>
            </a:r>
            <a:endParaRPr/>
          </a:p>
        </p:txBody>
      </p:sp>
      <p:sp>
        <p:nvSpPr>
          <p:cNvPr id="178" name="Google Shape;178;p3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Let's first position the features relative to the center of the face. We created a variable for the x position and y position of the face. Let's return those variables to their original location and then add the features based on that variable. If the left eye is 20 pixels to the left of the center of the face, and 20 pixels higher, the ellipse should be placed at </a:t>
            </a:r>
            <a:r>
              <a:rPr i="1" lang="en"/>
              <a:t>(x-20,y-20)</a:t>
            </a:r>
            <a:r>
              <a:rPr lang="en"/>
              <a:t>. The right eye will be 20 pixels to the right of the center of the face, and at the same height as the left eye placing it at </a:t>
            </a:r>
            <a:r>
              <a:rPr i="1" lang="en"/>
              <a:t>(x+20,y-20)</a:t>
            </a:r>
            <a:r>
              <a:rPr lang="en"/>
              <a:t>. Reference this </a:t>
            </a:r>
            <a:r>
              <a:rPr lang="en" u="sng">
                <a:solidFill>
                  <a:schemeClr val="hlink"/>
                </a:solidFill>
                <a:hlinkClick r:id="rId3"/>
              </a:rPr>
              <a:t>example</a:t>
            </a: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 the Position of the Face</a:t>
            </a:r>
            <a:endParaRPr/>
          </a:p>
        </p:txBody>
      </p:sp>
      <p:sp>
        <p:nvSpPr>
          <p:cNvPr id="184" name="Google Shape;184;p3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31"/>
          <p:cNvPicPr preferRelativeResize="0"/>
          <p:nvPr/>
        </p:nvPicPr>
        <p:blipFill>
          <a:blip r:embed="rId3">
            <a:alphaModFix/>
          </a:blip>
          <a:stretch>
            <a:fillRect/>
          </a:stretch>
        </p:blipFill>
        <p:spPr>
          <a:xfrm>
            <a:off x="1657350" y="1897800"/>
            <a:ext cx="5829300" cy="2752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learning activity, students create their own variables to set the position, size and grey scale color of their shapes without repeating code.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Students will be able to:</a:t>
            </a:r>
            <a:endParaRPr/>
          </a:p>
          <a:p>
            <a:pPr indent="-342900" lvl="0" marL="457200" rtl="0" algn="l">
              <a:spcBef>
                <a:spcPts val="1200"/>
              </a:spcBef>
              <a:spcAft>
                <a:spcPts val="0"/>
              </a:spcAft>
              <a:buSzPts val="1800"/>
              <a:buChar char="●"/>
            </a:pPr>
            <a:r>
              <a:rPr lang="en"/>
              <a:t>Identify repeated values in their code and use variables in their place.</a:t>
            </a:r>
            <a:endParaRPr/>
          </a:p>
          <a:p>
            <a:pPr indent="-342900" lvl="0" marL="457200" rtl="0" algn="l">
              <a:spcBef>
                <a:spcPts val="0"/>
              </a:spcBef>
              <a:spcAft>
                <a:spcPts val="0"/>
              </a:spcAft>
              <a:buSzPts val="1800"/>
              <a:buChar char="●"/>
            </a:pPr>
            <a:r>
              <a:rPr lang="en"/>
              <a:t>Create and implement custom variables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Position Elements With Custom Variables</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Suppose we want to have 5 ellipses in a row. This is one way to do it.</a:t>
            </a:r>
            <a:endParaRPr/>
          </a:p>
        </p:txBody>
      </p:sp>
      <p:pic>
        <p:nvPicPr>
          <p:cNvPr id="87" name="Google Shape;87;p16"/>
          <p:cNvPicPr preferRelativeResize="0"/>
          <p:nvPr/>
        </p:nvPicPr>
        <p:blipFill>
          <a:blip r:embed="rId3">
            <a:alphaModFix/>
          </a:blip>
          <a:stretch>
            <a:fillRect/>
          </a:stretch>
        </p:blipFill>
        <p:spPr>
          <a:xfrm>
            <a:off x="2363484" y="2351597"/>
            <a:ext cx="4417025" cy="254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Position Elements With Custom Variables</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u="sng">
                <a:solidFill>
                  <a:schemeClr val="hlink"/>
                </a:solidFill>
                <a:hlinkClick r:id="rId3"/>
              </a:rPr>
              <a:t>Here</a:t>
            </a:r>
            <a:r>
              <a:rPr lang="en"/>
              <a:t> is the code of the example above. Try moving the entire row 10 pixels down, we have to change all five y positions, setting them to be 70 instead of 60:</a:t>
            </a:r>
            <a:endParaRPr/>
          </a:p>
          <a:p>
            <a:pPr indent="-342900" lvl="0" marL="457200" rtl="0" algn="l">
              <a:spcBef>
                <a:spcPts val="1200"/>
              </a:spcBef>
              <a:spcAft>
                <a:spcPts val="0"/>
              </a:spcAft>
              <a:buSzPts val="1800"/>
              <a:buChar char="●"/>
            </a:pPr>
            <a:r>
              <a:rPr i="1" lang="en"/>
              <a:t>ellipse(120, 70, 60, 60);</a:t>
            </a:r>
            <a:endParaRPr i="1"/>
          </a:p>
          <a:p>
            <a:pPr indent="-342900" lvl="0" marL="457200" rtl="0" algn="l">
              <a:spcBef>
                <a:spcPts val="0"/>
              </a:spcBef>
              <a:spcAft>
                <a:spcPts val="0"/>
              </a:spcAft>
              <a:buSzPts val="1800"/>
              <a:buChar char="●"/>
            </a:pPr>
            <a:r>
              <a:rPr i="1" lang="en"/>
              <a:t>ellipse(200, 70, 60, 60);</a:t>
            </a:r>
            <a:endParaRPr i="1"/>
          </a:p>
          <a:p>
            <a:pPr indent="-342900" lvl="0" marL="457200" rtl="0" algn="l">
              <a:spcBef>
                <a:spcPts val="0"/>
              </a:spcBef>
              <a:spcAft>
                <a:spcPts val="0"/>
              </a:spcAft>
              <a:buSzPts val="1800"/>
              <a:buChar char="●"/>
            </a:pPr>
            <a:r>
              <a:rPr i="1" lang="en"/>
              <a:t>ellipse(280, 70, 60, 60);</a:t>
            </a:r>
            <a:endParaRPr i="1"/>
          </a:p>
          <a:p>
            <a:pPr indent="-342900" lvl="0" marL="457200" rtl="0" algn="l">
              <a:spcBef>
                <a:spcPts val="0"/>
              </a:spcBef>
              <a:spcAft>
                <a:spcPts val="0"/>
              </a:spcAft>
              <a:buSzPts val="1800"/>
              <a:buChar char="●"/>
            </a:pPr>
            <a:r>
              <a:rPr i="1" lang="en"/>
              <a:t>ellipse(360, 70, 60, 60);</a:t>
            </a:r>
            <a:endParaRPr i="1"/>
          </a:p>
          <a:p>
            <a:pPr indent="-342900" lvl="0" marL="457200" rtl="0" algn="l">
              <a:spcBef>
                <a:spcPts val="0"/>
              </a:spcBef>
              <a:spcAft>
                <a:spcPts val="0"/>
              </a:spcAft>
              <a:buSzPts val="1800"/>
              <a:buChar char="●"/>
            </a:pPr>
            <a:r>
              <a:rPr i="1" lang="en"/>
              <a:t>ellipse(440, 70, 60, 60);</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Position Elements With Custom Variables</a:t>
            </a:r>
            <a:endParaRPr/>
          </a:p>
        </p:txBody>
      </p:sp>
      <p:sp>
        <p:nvSpPr>
          <p:cNvPr id="99" name="Google Shape;99;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This is a repetitive task, and error-prone. Instead, we can use variables. So far, we have used p5 built-in variables: </a:t>
            </a:r>
            <a:r>
              <a:rPr i="1" lang="en"/>
              <a:t>mouseX</a:t>
            </a:r>
            <a:r>
              <a:rPr lang="en"/>
              <a:t>, </a:t>
            </a:r>
            <a:r>
              <a:rPr i="1" lang="en"/>
              <a:t>mouseY</a:t>
            </a:r>
            <a:r>
              <a:rPr lang="en"/>
              <a:t>, </a:t>
            </a:r>
            <a:r>
              <a:rPr i="1" lang="en"/>
              <a:t>width </a:t>
            </a:r>
            <a:r>
              <a:rPr lang="en"/>
              <a:t>and </a:t>
            </a:r>
            <a:r>
              <a:rPr i="1" lang="en"/>
              <a:t>height</a:t>
            </a:r>
            <a:r>
              <a:rPr lang="en"/>
              <a:t>. We can read their values, but not change them. Our next step is to create our own variables! There are three steps to creating a variable:</a:t>
            </a:r>
            <a:endParaRPr/>
          </a:p>
          <a:p>
            <a:pPr indent="-308610" lvl="0" marL="457200" rtl="0" algn="l">
              <a:spcBef>
                <a:spcPts val="1200"/>
              </a:spcBef>
              <a:spcAft>
                <a:spcPts val="0"/>
              </a:spcAft>
              <a:buSzPct val="100000"/>
              <a:buChar char="●"/>
            </a:pPr>
            <a:r>
              <a:rPr b="1" lang="en"/>
              <a:t>Declare </a:t>
            </a:r>
            <a:r>
              <a:rPr lang="en"/>
              <a:t>- Declaring our variable is basically just telling the program "hey! I'm creating a variable, and this is what it's going to be called." All you need to do when you want to declare a variable is write the term </a:t>
            </a:r>
            <a:r>
              <a:rPr i="1" lang="en"/>
              <a:t>"var variableName"</a:t>
            </a:r>
            <a:r>
              <a:rPr lang="en"/>
              <a:t>.</a:t>
            </a:r>
            <a:endParaRPr/>
          </a:p>
          <a:p>
            <a:pPr indent="-308610" lvl="0" marL="457200" rtl="0" algn="l">
              <a:spcBef>
                <a:spcPts val="0"/>
              </a:spcBef>
              <a:spcAft>
                <a:spcPts val="0"/>
              </a:spcAft>
              <a:buSzPct val="100000"/>
              <a:buChar char="●"/>
            </a:pPr>
            <a:r>
              <a:rPr b="1" lang="en"/>
              <a:t>Initialize </a:t>
            </a:r>
            <a:r>
              <a:rPr lang="en"/>
              <a:t>- give </a:t>
            </a:r>
            <a:r>
              <a:rPr i="1" lang="en"/>
              <a:t>variableName </a:t>
            </a:r>
            <a:r>
              <a:rPr lang="en"/>
              <a:t>a value. This is called an assignment operation. We are assigning a value to our variable. If I write </a:t>
            </a:r>
            <a:r>
              <a:rPr i="1" lang="en"/>
              <a:t>variableName </a:t>
            </a:r>
            <a:r>
              <a:rPr lang="en"/>
              <a:t>= 50, every time I use my variable name, the program will replace it with the number 50.</a:t>
            </a:r>
            <a:endParaRPr/>
          </a:p>
          <a:p>
            <a:pPr indent="-308610" lvl="0" marL="457200" rtl="0" algn="l">
              <a:spcBef>
                <a:spcPts val="0"/>
              </a:spcBef>
              <a:spcAft>
                <a:spcPts val="0"/>
              </a:spcAft>
              <a:buSzPct val="100000"/>
              <a:buChar char="●"/>
            </a:pPr>
            <a:r>
              <a:rPr b="1" lang="en"/>
              <a:t>Use the variable</a:t>
            </a:r>
            <a:r>
              <a:rPr lang="en"/>
              <a:t> - Your code won't break if you don't use the variable, but then what was the point? If we add an ellipse at </a:t>
            </a:r>
            <a:r>
              <a:rPr i="1" lang="en"/>
              <a:t>ellipse(100,100,variableName,variableName)</a:t>
            </a:r>
            <a:r>
              <a:rPr lang="en"/>
              <a:t>, our ellipse will be 50px wide and 50px high.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Position Elements With Custom Variables</a:t>
            </a:r>
            <a:endParaRPr/>
          </a:p>
        </p:txBody>
      </p:sp>
      <p:sp>
        <p:nvSpPr>
          <p:cNvPr id="105" name="Google Shape;105;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These three steps will be used in three lines of code. See the image below.</a:t>
            </a:r>
            <a:endParaRPr/>
          </a:p>
        </p:txBody>
      </p:sp>
      <p:pic>
        <p:nvPicPr>
          <p:cNvPr id="106" name="Google Shape;106;p19"/>
          <p:cNvPicPr preferRelativeResize="0"/>
          <p:nvPr/>
        </p:nvPicPr>
        <p:blipFill>
          <a:blip r:embed="rId3">
            <a:alphaModFix/>
          </a:blip>
          <a:stretch>
            <a:fillRect/>
          </a:stretch>
        </p:blipFill>
        <p:spPr>
          <a:xfrm>
            <a:off x="2749188" y="2333188"/>
            <a:ext cx="3305175" cy="237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Position Elements With Custom Variables</a:t>
            </a:r>
            <a:endParaRPr/>
          </a:p>
        </p:txBody>
      </p:sp>
      <p:sp>
        <p:nvSpPr>
          <p:cNvPr id="112" name="Google Shape;112;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make the code in the previous example more efficient, we'll </a:t>
            </a:r>
            <a:r>
              <a:rPr b="1" lang="en"/>
              <a:t>declare </a:t>
            </a:r>
            <a:r>
              <a:rPr lang="en"/>
              <a:t>our own variable, and call it </a:t>
            </a:r>
            <a:r>
              <a:rPr b="1" lang="en"/>
              <a:t>y </a:t>
            </a:r>
            <a:r>
              <a:rPr lang="en"/>
              <a:t>with </a:t>
            </a:r>
            <a:r>
              <a:rPr i="1" lang="en"/>
              <a:t>var y</a:t>
            </a:r>
            <a:r>
              <a:rPr lang="en"/>
              <a:t>. Then we </a:t>
            </a:r>
            <a:r>
              <a:rPr b="1" lang="en"/>
              <a:t>assign </a:t>
            </a:r>
            <a:r>
              <a:rPr lang="en"/>
              <a:t>a value to our variable. We told the program that there is a container called </a:t>
            </a:r>
            <a:r>
              <a:rPr b="1" lang="en"/>
              <a:t>y</a:t>
            </a:r>
            <a:r>
              <a:rPr lang="en"/>
              <a:t>. Now we need to give it a value to hold inside that container. We will do that by setting the value of our variable to 70. Now if we want to move all five ellipses 10 pixels down, we can just change the value of our variable: one line of code instead of five. See the code on the next slide and </a:t>
            </a:r>
            <a:r>
              <a:rPr lang="en" u="sng">
                <a:solidFill>
                  <a:schemeClr val="hlink"/>
                </a:solidFill>
                <a:hlinkClick r:id="rId3"/>
              </a:rPr>
              <a:t>here</a:t>
            </a:r>
            <a:r>
              <a:rPr lang="en"/>
              <a:t> is the link to the code.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Position Elements With Custom Variables</a:t>
            </a:r>
            <a:endParaRPr/>
          </a:p>
        </p:txBody>
      </p:sp>
      <p:sp>
        <p:nvSpPr>
          <p:cNvPr id="118" name="Google Shape;118;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1"/>
          <p:cNvPicPr preferRelativeResize="0"/>
          <p:nvPr/>
        </p:nvPicPr>
        <p:blipFill>
          <a:blip r:embed="rId3">
            <a:alphaModFix/>
          </a:blip>
          <a:stretch>
            <a:fillRect/>
          </a:stretch>
        </p:blipFill>
        <p:spPr>
          <a:xfrm>
            <a:off x="2180370" y="1719250"/>
            <a:ext cx="4783255" cy="3312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