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061355b018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061355b018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061355b018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061355b018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061355b018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061355b018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061355b018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061355b018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061355b018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061355b018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061355b018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061355b018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061355b018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061355b018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Center elements with built-in variables: width and height</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Mr Mack 2021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Overview</a:t>
            </a:r>
            <a:endParaRPr/>
          </a:p>
        </p:txBody>
      </p:sp>
      <p:sp>
        <p:nvSpPr>
          <p:cNvPr id="74" name="Google Shape;74;p1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this learning activity, students create their own variables to set the position, size and grey scale color of their shapes without repeating code.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Objectives</a:t>
            </a:r>
            <a:endParaRPr/>
          </a:p>
        </p:txBody>
      </p:sp>
      <p:sp>
        <p:nvSpPr>
          <p:cNvPr id="80" name="Google Shape;80;p15"/>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Students will be able to:</a:t>
            </a:r>
            <a:endParaRPr/>
          </a:p>
          <a:p>
            <a:pPr indent="-342900" lvl="0" marL="457200" rtl="0" algn="l">
              <a:spcBef>
                <a:spcPts val="1200"/>
              </a:spcBef>
              <a:spcAft>
                <a:spcPts val="0"/>
              </a:spcAft>
              <a:buSzPts val="1800"/>
              <a:buChar char="●"/>
            </a:pPr>
            <a:r>
              <a:rPr lang="en"/>
              <a:t>Identify repeated values in their code and use variables in their place.</a:t>
            </a:r>
            <a:endParaRPr/>
          </a:p>
          <a:p>
            <a:pPr indent="-342900" lvl="0" marL="457200" rtl="0" algn="l">
              <a:spcBef>
                <a:spcPts val="0"/>
              </a:spcBef>
              <a:spcAft>
                <a:spcPts val="0"/>
              </a:spcAft>
              <a:buSzPts val="1800"/>
              <a:buChar char="●"/>
            </a:pPr>
            <a:r>
              <a:rPr lang="en"/>
              <a:t>Create and implement custom variables</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Instructions</a:t>
            </a:r>
            <a:endParaRPr/>
          </a:p>
        </p:txBody>
      </p:sp>
      <p:sp>
        <p:nvSpPr>
          <p:cNvPr id="86" name="Google Shape;86;p16"/>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Center elements with built-in variables: width and height</a:t>
            </a:r>
            <a:endParaRPr b="1"/>
          </a:p>
          <a:p>
            <a:pPr indent="0" lvl="0" marL="0" rtl="0" algn="l">
              <a:spcBef>
                <a:spcPts val="1200"/>
              </a:spcBef>
              <a:spcAft>
                <a:spcPts val="1200"/>
              </a:spcAft>
              <a:buNone/>
            </a:pPr>
            <a:r>
              <a:rPr lang="en"/>
              <a:t>We have already used two built-in variables in the previous learning activity: mouseX and mouseY. Variables are placeholder names for values that change over time. We type mouseX knowing that p5 will replace that name with a number that represents the latest X position of the mouse. This number will change as the user moves the mouse across the canvas.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Instructions</a:t>
            </a:r>
            <a:endParaRPr/>
          </a:p>
        </p:txBody>
      </p:sp>
      <p:sp>
        <p:nvSpPr>
          <p:cNvPr id="92" name="Google Shape;92;p17"/>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Next we will use two other variables built into p5: width and height. In the following example, their values are 600 and 240 ––the dimensions we gave our canvas when we created it in the setup function.</a:t>
            </a:r>
            <a:endParaRPr/>
          </a:p>
        </p:txBody>
      </p:sp>
      <p:pic>
        <p:nvPicPr>
          <p:cNvPr id="93" name="Google Shape;93;p17"/>
          <p:cNvPicPr preferRelativeResize="0"/>
          <p:nvPr/>
        </p:nvPicPr>
        <p:blipFill>
          <a:blip r:embed="rId3">
            <a:alphaModFix/>
          </a:blip>
          <a:stretch>
            <a:fillRect/>
          </a:stretch>
        </p:blipFill>
        <p:spPr>
          <a:xfrm>
            <a:off x="1696875" y="3278250"/>
            <a:ext cx="5772150" cy="1562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Code</a:t>
            </a:r>
            <a:endParaRPr/>
          </a:p>
        </p:txBody>
      </p:sp>
      <p:sp>
        <p:nvSpPr>
          <p:cNvPr id="99" name="Google Shape;99;p18"/>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0" name="Google Shape;100;p18"/>
          <p:cNvPicPr preferRelativeResize="0"/>
          <p:nvPr/>
        </p:nvPicPr>
        <p:blipFill>
          <a:blip r:embed="rId3">
            <a:alphaModFix/>
          </a:blip>
          <a:stretch>
            <a:fillRect/>
          </a:stretch>
        </p:blipFill>
        <p:spPr>
          <a:xfrm>
            <a:off x="1609725" y="2010250"/>
            <a:ext cx="5924550" cy="2247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471900" y="738725"/>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In the sketch below we use width and height to place an ellipse at the center of the screen:</a:t>
            </a:r>
            <a:endParaRPr/>
          </a:p>
        </p:txBody>
      </p:sp>
      <p:sp>
        <p:nvSpPr>
          <p:cNvPr id="106" name="Google Shape;106;p19"/>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7" name="Google Shape;107;p19"/>
          <p:cNvPicPr preferRelativeResize="0"/>
          <p:nvPr/>
        </p:nvPicPr>
        <p:blipFill>
          <a:blip r:embed="rId3">
            <a:alphaModFix/>
          </a:blip>
          <a:stretch>
            <a:fillRect/>
          </a:stretch>
        </p:blipFill>
        <p:spPr>
          <a:xfrm>
            <a:off x="1619250" y="1919075"/>
            <a:ext cx="5905500" cy="2819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Instructions</a:t>
            </a:r>
            <a:endParaRPr/>
          </a:p>
        </p:txBody>
      </p:sp>
      <p:sp>
        <p:nvSpPr>
          <p:cNvPr id="113" name="Google Shape;113;p20"/>
          <p:cNvSpPr txBox="1"/>
          <p:nvPr>
            <p:ph idx="1" type="body"/>
          </p:nvPr>
        </p:nvSpPr>
        <p:spPr>
          <a:xfrm>
            <a:off x="471900" y="1919075"/>
            <a:ext cx="8222100" cy="2710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The advantage of using these variables to place our ellipse is that, if we change the size of our sketch later, the ellipse will still be centered. To prove this, try changing the width and height of the canvas to 500 and 200, and run the sketch again.</a:t>
            </a:r>
            <a:endParaRPr/>
          </a:p>
          <a:p>
            <a:pPr indent="0" lvl="0" marL="0" rtl="0" algn="l">
              <a:spcBef>
                <a:spcPts val="1200"/>
              </a:spcBef>
              <a:spcAft>
                <a:spcPts val="0"/>
              </a:spcAft>
              <a:buNone/>
            </a:pPr>
            <a:r>
              <a:rPr lang="en"/>
              <a:t>width and height can also be use to place shapes in positions like "a third of the screen across", or "two thirds of the screen across", or "two thirds of the screen down". Try drawing these:</a:t>
            </a:r>
            <a:endParaRPr/>
          </a:p>
          <a:p>
            <a:pPr indent="-334327" lvl="0" marL="457200" rtl="0" algn="l">
              <a:spcBef>
                <a:spcPts val="1200"/>
              </a:spcBef>
              <a:spcAft>
                <a:spcPts val="0"/>
              </a:spcAft>
              <a:buSzPct val="100000"/>
              <a:buChar char="●"/>
            </a:pPr>
            <a:r>
              <a:rPr i="1" lang="en"/>
              <a:t>ellipse(width/3, height/2, 60, 60);</a:t>
            </a:r>
            <a:endParaRPr i="1"/>
          </a:p>
          <a:p>
            <a:pPr indent="-334327" lvl="0" marL="457200" rtl="0" algn="l">
              <a:spcBef>
                <a:spcPts val="0"/>
              </a:spcBef>
              <a:spcAft>
                <a:spcPts val="0"/>
              </a:spcAft>
              <a:buSzPct val="100000"/>
              <a:buChar char="●"/>
            </a:pPr>
            <a:r>
              <a:rPr i="1" lang="en"/>
              <a:t>ellipse(2*width/3, height/2, 60, 60);</a:t>
            </a:r>
            <a:endParaRPr i="1"/>
          </a:p>
          <a:p>
            <a:pPr indent="-334327" lvl="0" marL="457200" rtl="0" algn="l">
              <a:spcBef>
                <a:spcPts val="0"/>
              </a:spcBef>
              <a:spcAft>
                <a:spcPts val="0"/>
              </a:spcAft>
              <a:buSzPct val="100000"/>
              <a:buChar char="●"/>
            </a:pPr>
            <a:r>
              <a:rPr i="1" lang="en"/>
              <a:t>ellipse(width/3, 2*height/3, 60, 60);</a:t>
            </a:r>
            <a:endParaRPr i="1"/>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