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6090e33aa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6090e33aa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6090e33aa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6090e33aa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6090e33aa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6090e33aa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6090e33aa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6090e33aa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6090e33aa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6090e33aa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6090e33a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6090e33a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6090e33aa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6090e33aa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6090e33a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6090e33a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6090e33aa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6090e33aa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6090e33aa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6090e33aa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6090e33aa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6090e33aa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6090e33aa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6090e33aa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6090e33aa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6090e33aa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hello.p5js.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Introduction and Deconstruction</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Mack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Rectangles</a:t>
            </a:r>
            <a:endParaRPr/>
          </a:p>
        </p:txBody>
      </p:sp>
      <p:sp>
        <p:nvSpPr>
          <p:cNvPr id="126" name="Google Shape;126;p2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Draw rectangles along grid lines.</a:t>
            </a:r>
            <a:endParaRPr/>
          </a:p>
        </p:txBody>
      </p:sp>
      <p:pic>
        <p:nvPicPr>
          <p:cNvPr id="127" name="Google Shape;127;p22"/>
          <p:cNvPicPr preferRelativeResize="0"/>
          <p:nvPr/>
        </p:nvPicPr>
        <p:blipFill>
          <a:blip r:embed="rId3">
            <a:alphaModFix/>
          </a:blip>
          <a:stretch>
            <a:fillRect/>
          </a:stretch>
        </p:blipFill>
        <p:spPr>
          <a:xfrm>
            <a:off x="2676525" y="2663263"/>
            <a:ext cx="3790950" cy="1933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Ellipses</a:t>
            </a:r>
            <a:endParaRPr/>
          </a:p>
        </p:txBody>
      </p:sp>
      <p:sp>
        <p:nvSpPr>
          <p:cNvPr id="133" name="Google Shape;133;p23"/>
          <p:cNvSpPr txBox="1"/>
          <p:nvPr>
            <p:ph idx="1" type="body"/>
          </p:nvPr>
        </p:nvSpPr>
        <p:spPr>
          <a:xfrm>
            <a:off x="471900" y="1919075"/>
            <a:ext cx="51084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Draw a point at two intersecting lines.</a:t>
            </a:r>
            <a:endParaRPr/>
          </a:p>
          <a:p>
            <a:pPr indent="0" lvl="0" marL="0" rtl="0" algn="l">
              <a:spcBef>
                <a:spcPts val="1200"/>
              </a:spcBef>
              <a:spcAft>
                <a:spcPts val="1200"/>
              </a:spcAft>
              <a:buNone/>
            </a:pPr>
            <a:r>
              <a:rPr lang="en"/>
              <a:t>Draw an ellipse around that point with even width and height.</a:t>
            </a:r>
            <a:endParaRPr/>
          </a:p>
        </p:txBody>
      </p:sp>
      <p:pic>
        <p:nvPicPr>
          <p:cNvPr id="134" name="Google Shape;134;p23"/>
          <p:cNvPicPr preferRelativeResize="0"/>
          <p:nvPr/>
        </p:nvPicPr>
        <p:blipFill>
          <a:blip r:embed="rId3">
            <a:alphaModFix/>
          </a:blip>
          <a:stretch>
            <a:fillRect/>
          </a:stretch>
        </p:blipFill>
        <p:spPr>
          <a:xfrm>
            <a:off x="3912450" y="3064063"/>
            <a:ext cx="3790950" cy="1724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Now Draw!</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Step 2: Deconstruct Your Drawing</a:t>
            </a:r>
            <a:endParaRPr/>
          </a:p>
        </p:txBody>
      </p:sp>
      <p:sp>
        <p:nvSpPr>
          <p:cNvPr id="145" name="Google Shape;145;p2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 the second page of the worksheet, list each shape used in your drawing. In the instructions section, provide the information for each shape as if you were instructing someone to draw your robot. You will need to specify the shape, the x and y coordinate, and the width and height of the shape (where applicable). Keep in mind that the x and y coordinate of a rectangle refer to one of it’s corners, while for an ellipse they refer to it’s center. Also keep in mind the p5 coordinate system with the origin in the upper left corner.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Extension</a:t>
            </a:r>
            <a:endParaRPr/>
          </a:p>
        </p:txBody>
      </p:sp>
      <p:sp>
        <p:nvSpPr>
          <p:cNvPr id="151" name="Google Shape;151;p26"/>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Try something more...</a:t>
            </a:r>
            <a:endParaRPr/>
          </a:p>
        </p:txBody>
      </p:sp>
      <p:sp>
        <p:nvSpPr>
          <p:cNvPr id="152" name="Google Shape;152;p2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lnSpcReduction="10000"/>
          </a:bodyPr>
          <a:lstStyle/>
          <a:p>
            <a:pPr indent="0" lvl="0" marL="0" rtl="0" algn="l">
              <a:spcBef>
                <a:spcPts val="0"/>
              </a:spcBef>
              <a:spcAft>
                <a:spcPts val="0"/>
              </a:spcAft>
              <a:buNone/>
            </a:pPr>
            <a:r>
              <a:rPr lang="en"/>
              <a:t>Add a hat or another element to the robot:</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Using rectangles and ellipses.</a:t>
            </a:r>
            <a:endParaRPr/>
          </a:p>
          <a:p>
            <a:pPr indent="-342900" lvl="0" marL="457200" rtl="0" algn="l">
              <a:spcBef>
                <a:spcPts val="0"/>
              </a:spcBef>
              <a:spcAft>
                <a:spcPts val="0"/>
              </a:spcAft>
              <a:buSzPts val="1800"/>
              <a:buChar char="●"/>
            </a:pPr>
            <a:r>
              <a:rPr lang="en"/>
              <a:t>Find a partner and add one feature to their robot and have then them deconstruct the position and size of the new feature.</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this learning activity students will create a visual composition using the p5 shape-drawing functions (ellipse, rect, line, point, quad, triangle), and set their fill and stroke to a grayscale value.</a:t>
            </a:r>
            <a:endParaRPr/>
          </a:p>
          <a:p>
            <a:pPr indent="0" lvl="0" marL="0" rtl="0" algn="l">
              <a:spcBef>
                <a:spcPts val="1200"/>
              </a:spcBef>
              <a:spcAft>
                <a:spcPts val="1200"/>
              </a:spcAft>
              <a:buNone/>
            </a:pPr>
            <a:r>
              <a:rPr lang="en"/>
              <a:t>They will understand the p5 canvas coordinate system, call functions and pass parameters to them, and consult the p5 reference for documentation about them.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Objectives</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Students will be able to:</a:t>
            </a:r>
            <a:endParaRPr/>
          </a:p>
          <a:p>
            <a:pPr indent="-342900" lvl="0" marL="457200" rtl="0" algn="l">
              <a:spcBef>
                <a:spcPts val="1200"/>
              </a:spcBef>
              <a:spcAft>
                <a:spcPts val="0"/>
              </a:spcAft>
              <a:buSzPts val="1800"/>
              <a:buChar char="●"/>
            </a:pPr>
            <a:r>
              <a:rPr lang="en"/>
              <a:t>Create an account on the editor</a:t>
            </a:r>
            <a:endParaRPr/>
          </a:p>
          <a:p>
            <a:pPr indent="-342900" lvl="0" marL="457200" rtl="0" algn="l">
              <a:spcBef>
                <a:spcPts val="0"/>
              </a:spcBef>
              <a:spcAft>
                <a:spcPts val="0"/>
              </a:spcAft>
              <a:buSzPts val="1800"/>
              <a:buChar char="●"/>
            </a:pPr>
            <a:r>
              <a:rPr lang="en"/>
              <a:t>Explain what p5.js is</a:t>
            </a:r>
            <a:endParaRPr/>
          </a:p>
          <a:p>
            <a:pPr indent="-342900" lvl="0" marL="457200" rtl="0" algn="l">
              <a:spcBef>
                <a:spcPts val="0"/>
              </a:spcBef>
              <a:spcAft>
                <a:spcPts val="0"/>
              </a:spcAft>
              <a:buSzPts val="1800"/>
              <a:buChar char="●"/>
            </a:pPr>
            <a:r>
              <a:rPr lang="en"/>
              <a:t>Describe things you can create on p5.js</a:t>
            </a:r>
            <a:endParaRPr/>
          </a:p>
          <a:p>
            <a:pPr indent="-342900" lvl="0" marL="457200" rtl="0" algn="l">
              <a:spcBef>
                <a:spcPts val="0"/>
              </a:spcBef>
              <a:spcAft>
                <a:spcPts val="0"/>
              </a:spcAft>
              <a:buSzPts val="1800"/>
              <a:buChar char="●"/>
            </a:pPr>
            <a:r>
              <a:rPr lang="en"/>
              <a:t>Understand the p5 canvas coordinate system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is p5?</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In this course we are going to make projects using p5.js. Before we explain what is p5.js, watch this </a:t>
            </a:r>
            <a:r>
              <a:rPr lang="en" u="sng">
                <a:solidFill>
                  <a:schemeClr val="hlink"/>
                </a:solidFill>
                <a:hlinkClick r:id="rId3"/>
              </a:rPr>
              <a:t>video</a:t>
            </a:r>
            <a:r>
              <a:rPr lang="en"/>
              <a:t> and see for yourself what kind of projects you can make it with it!</a:t>
            </a:r>
            <a:endParaRPr/>
          </a:p>
          <a:p>
            <a:pPr indent="0" lvl="0" marL="0" rtl="0" algn="l">
              <a:spcBef>
                <a:spcPts val="1200"/>
              </a:spcBef>
              <a:spcAft>
                <a:spcPts val="0"/>
              </a:spcAft>
              <a:buNone/>
            </a:pPr>
            <a:r>
              <a:rPr lang="en"/>
              <a:t>p5.js (or simply p5) is a JavaScript library for creating visual and interactive art in web browsers. p5.js works with the three native web languages (JavaScript, HTML, and CSS) to make work that is easily shareable on the Internet.</a:t>
            </a:r>
            <a:endParaRPr/>
          </a:p>
          <a:p>
            <a:pPr indent="0" lvl="0" marL="0" rtl="0" algn="l">
              <a:spcBef>
                <a:spcPts val="1200"/>
              </a:spcBef>
              <a:spcAft>
                <a:spcPts val="0"/>
              </a:spcAft>
              <a:buNone/>
            </a:pPr>
            <a:r>
              <a:rPr lang="en"/>
              <a:t>This programming language will be used in this course to introduce basic programming concepts and apply them to create computational media by building expressive and interactive computer applications and media.</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Unplugged Activity</a:t>
            </a:r>
            <a:endParaRPr/>
          </a:p>
        </p:txBody>
      </p:sp>
      <p:sp>
        <p:nvSpPr>
          <p:cNvPr id="92" name="Google Shape;92;p17"/>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Draw a Robot and Write Pseudocode</a:t>
            </a:r>
            <a:endParaRPr/>
          </a:p>
        </p:txBody>
      </p:sp>
      <p:sp>
        <p:nvSpPr>
          <p:cNvPr id="93" name="Google Shape;93;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Before we start to give instructions to computers, we are going to practice by writing instructions on paper. You will use a graph that has the p5.js coordinate system to draw out a design, and write down instructions on how another person could draw them.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Step 1: Draw a robot using basic shapes</a:t>
            </a:r>
            <a:endParaRPr/>
          </a:p>
        </p:txBody>
      </p:sp>
      <p:sp>
        <p:nvSpPr>
          <p:cNvPr id="99" name="Google Shape;99;p1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 only two types of shapes: ellipses and rectangles</a:t>
            </a:r>
            <a:endParaRPr/>
          </a:p>
          <a:p>
            <a:pPr indent="-342900" lvl="0" marL="457200" rtl="0" algn="l">
              <a:spcBef>
                <a:spcPts val="0"/>
              </a:spcBef>
              <a:spcAft>
                <a:spcPts val="0"/>
              </a:spcAft>
              <a:buSzPts val="1800"/>
              <a:buChar char="●"/>
            </a:pPr>
            <a:r>
              <a:rPr lang="en"/>
              <a:t>Combine up to 5 shapes total.</a:t>
            </a:r>
            <a:endParaRPr/>
          </a:p>
          <a:p>
            <a:pPr indent="-342900" lvl="0" marL="457200" rtl="0" algn="l">
              <a:spcBef>
                <a:spcPts val="0"/>
              </a:spcBef>
              <a:spcAft>
                <a:spcPts val="0"/>
              </a:spcAft>
              <a:buSzPts val="1800"/>
              <a:buChar char="●"/>
            </a:pPr>
            <a:r>
              <a:rPr lang="en"/>
              <a:t>Place the shapes on the coordinate system on the worksheet, following the guidelines on the next pages.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Drawing Area: The Canvas</a:t>
            </a:r>
            <a:endParaRPr/>
          </a:p>
        </p:txBody>
      </p:sp>
      <p:sp>
        <p:nvSpPr>
          <p:cNvPr id="105" name="Google Shape;105;p1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p5, we use code to draw graphics on a “canvas”. The canvas displays the output of your code.</a:t>
            </a:r>
            <a:endParaRPr/>
          </a:p>
        </p:txBody>
      </p:sp>
      <p:pic>
        <p:nvPicPr>
          <p:cNvPr id="106" name="Google Shape;106;p19"/>
          <p:cNvPicPr preferRelativeResize="0"/>
          <p:nvPr/>
        </p:nvPicPr>
        <p:blipFill>
          <a:blip r:embed="rId3">
            <a:alphaModFix/>
          </a:blip>
          <a:stretch>
            <a:fillRect/>
          </a:stretch>
        </p:blipFill>
        <p:spPr>
          <a:xfrm>
            <a:off x="2818629" y="2374075"/>
            <a:ext cx="3506741" cy="27101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Drawing Area: The Canvas</a:t>
            </a:r>
            <a:endParaRPr/>
          </a:p>
        </p:txBody>
      </p:sp>
      <p:sp>
        <p:nvSpPr>
          <p:cNvPr id="112" name="Google Shape;112;p20"/>
          <p:cNvSpPr txBox="1"/>
          <p:nvPr>
            <p:ph idx="1" type="body"/>
          </p:nvPr>
        </p:nvSpPr>
        <p:spPr>
          <a:xfrm>
            <a:off x="471900" y="1919075"/>
            <a:ext cx="4308900" cy="2710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None/>
            </a:pPr>
            <a:r>
              <a:rPr lang="en"/>
              <a:t>In a computer screen every pixel is a coordinate. It has an “x” value (horizontal) and a “y” value (vertical) that determines where the pixel is going to be located. But computers use a different coordinate system than the one you’re used to: the origin is located in the top left and the x value increases to the right while the y-value increases down vertically.</a:t>
            </a:r>
            <a:endParaRPr/>
          </a:p>
        </p:txBody>
      </p:sp>
      <p:pic>
        <p:nvPicPr>
          <p:cNvPr id="113" name="Google Shape;113;p20"/>
          <p:cNvPicPr preferRelativeResize="0"/>
          <p:nvPr/>
        </p:nvPicPr>
        <p:blipFill>
          <a:blip r:embed="rId3">
            <a:alphaModFix/>
          </a:blip>
          <a:stretch>
            <a:fillRect/>
          </a:stretch>
        </p:blipFill>
        <p:spPr>
          <a:xfrm>
            <a:off x="4780800" y="2097500"/>
            <a:ext cx="4058402" cy="23533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Example:</a:t>
            </a:r>
            <a:endParaRPr/>
          </a:p>
        </p:txBody>
      </p:sp>
      <p:sp>
        <p:nvSpPr>
          <p:cNvPr id="119" name="Google Shape;119;p21"/>
          <p:cNvSpPr txBox="1"/>
          <p:nvPr>
            <p:ph idx="1" type="body"/>
          </p:nvPr>
        </p:nvSpPr>
        <p:spPr>
          <a:xfrm>
            <a:off x="471900" y="1919075"/>
            <a:ext cx="43089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0" name="Google Shape;120;p21"/>
          <p:cNvPicPr preferRelativeResize="0"/>
          <p:nvPr/>
        </p:nvPicPr>
        <p:blipFill>
          <a:blip r:embed="rId3">
            <a:alphaModFix/>
          </a:blip>
          <a:stretch>
            <a:fillRect/>
          </a:stretch>
        </p:blipFill>
        <p:spPr>
          <a:xfrm>
            <a:off x="2930337" y="1778275"/>
            <a:ext cx="3283325" cy="3153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