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0a081f2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0a081f2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0a081f2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0a081f2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0a081f2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0a081f2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0a081f2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0a081f2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0a081f2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0a081f2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0a081f2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0a081f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0a081f2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0a081f2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0a081f2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0a081f2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0a081f2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0a081f2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0a081f2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0a081f2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0a081f2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0a081f2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0a081f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0a081f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0a081f2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0a081f2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0a081f2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0a081f2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0a081f2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0a081f2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0a081f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0a081f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alpha.editor.p5js.org/cs4all/sketches/H1qJCRkNZ" TargetMode="External"/><Relationship Id="rId4" Type="http://schemas.openxmlformats.org/officeDocument/2006/relationships/hyperlink" Target="http://alpha.editor.p5js.org/cs4all/sketches/S1aG4fO7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alpha.editor.p5js.org/cs4all/sketches/Hkb-m7K47"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alpha.editor.p5js.org/owenroberts/sketches/r13EmIjAz"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alpha.editor.p5js.org/owenroberts/sketches/S1N-5TAGQ"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Rectangles, Ellipses, and Layering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Drawing Order</a:t>
            </a:r>
            <a:endParaRPr/>
          </a:p>
        </p:txBody>
      </p:sp>
      <p:sp>
        <p:nvSpPr>
          <p:cNvPr id="127" name="Google Shape;127;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 with the order of the shapes </a:t>
            </a:r>
            <a:r>
              <a:rPr lang="en" u="sng">
                <a:solidFill>
                  <a:schemeClr val="hlink"/>
                </a:solidFill>
                <a:hlinkClick r:id="rId3"/>
              </a:rPr>
              <a:t>here</a:t>
            </a:r>
            <a:r>
              <a:rPr lang="en"/>
              <a:t>. Then remove the comments to see how the rectangles layer on one another.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4"/>
              </a:rPr>
              <a:t>http://alpha.editor.p5js.org/cs4all/sketches/S1aG4fO7m</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
        <p:nvSpPr>
          <p:cNvPr id="133" name="Google Shape;133;p23"/>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Drawing Rectangles</a:t>
            </a:r>
            <a:endParaRPr/>
          </a:p>
        </p:txBody>
      </p:sp>
      <p:sp>
        <p:nvSpPr>
          <p:cNvPr id="134" name="Google Shape;134;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Recreate the following sketch using rectangles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5603575" y="2180025"/>
            <a:ext cx="2508850" cy="250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an Ellipse</a:t>
            </a:r>
            <a:endParaRPr/>
          </a:p>
        </p:txBody>
      </p:sp>
      <p:sp>
        <p:nvSpPr>
          <p:cNvPr id="141" name="Google Shape;141;p24"/>
          <p:cNvSpPr txBox="1"/>
          <p:nvPr>
            <p:ph idx="1" type="body"/>
          </p:nvPr>
        </p:nvSpPr>
        <p:spPr>
          <a:xfrm>
            <a:off x="471900" y="1919075"/>
            <a:ext cx="51972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draw an ellipse. Its parameters are the same as for the rectangle.</a:t>
            </a:r>
            <a:endParaRPr/>
          </a:p>
          <a:p>
            <a:pPr indent="0" lvl="0" marL="0" rtl="0" algn="l">
              <a:spcBef>
                <a:spcPts val="1200"/>
              </a:spcBef>
              <a:spcAft>
                <a:spcPts val="0"/>
              </a:spcAft>
              <a:buNone/>
            </a:pPr>
            <a:r>
              <a:rPr lang="en"/>
              <a:t>The ellipse function takes four parameters: x, y, width and height. The x and y values refer to location on the canvas and the width and height refer to size.</a:t>
            </a:r>
            <a:endParaRPr/>
          </a:p>
          <a:p>
            <a:pPr indent="0" lvl="0" marL="0" rtl="0" algn="l">
              <a:spcBef>
                <a:spcPts val="120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5821500" y="1658825"/>
            <a:ext cx="3170100" cy="317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an Ellipse</a:t>
            </a:r>
            <a:endParaRPr/>
          </a:p>
        </p:txBody>
      </p:sp>
      <p:sp>
        <p:nvSpPr>
          <p:cNvPr id="148" name="Google Shape;148;p25"/>
          <p:cNvSpPr txBox="1"/>
          <p:nvPr>
            <p:ph idx="1" type="body"/>
          </p:nvPr>
        </p:nvSpPr>
        <p:spPr>
          <a:xfrm>
            <a:off x="471900" y="1919075"/>
            <a:ext cx="82980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Recreate or access this </a:t>
            </a:r>
            <a:r>
              <a:rPr lang="en" u="sng">
                <a:solidFill>
                  <a:schemeClr val="hlink"/>
                </a:solidFill>
                <a:hlinkClick r:id="rId3"/>
              </a:rPr>
              <a:t>example </a:t>
            </a:r>
            <a:r>
              <a:rPr lang="en"/>
              <a:t>and play with the parameter values.</a:t>
            </a:r>
            <a:endParaRPr/>
          </a:p>
          <a:p>
            <a:pPr indent="0" lvl="0" marL="0" rtl="0" algn="l">
              <a:spcBef>
                <a:spcPts val="1200"/>
              </a:spcBef>
              <a:spcAft>
                <a:spcPts val="0"/>
              </a:spcAft>
              <a:buNone/>
            </a:pPr>
            <a:r>
              <a:rPr lang="en"/>
              <a:t>Your ellipse might overlap with your rectangle, like in the example below. Because the code in your sketch is executed from the top down, one line at a time, the shape that was drawn last will always be on top of the rest.</a:t>
            </a:r>
            <a:endParaRPr/>
          </a:p>
          <a:p>
            <a:pPr indent="0" lvl="0" marL="0" rtl="0" algn="l">
              <a:spcBef>
                <a:spcPts val="1200"/>
              </a:spcBef>
              <a:spcAft>
                <a:spcPts val="1200"/>
              </a:spcAft>
              <a:buNone/>
            </a:pPr>
            <a:r>
              <a:t/>
            </a:r>
            <a:endParaRPr/>
          </a:p>
        </p:txBody>
      </p:sp>
      <p:pic>
        <p:nvPicPr>
          <p:cNvPr id="149" name="Google Shape;149;p25"/>
          <p:cNvPicPr preferRelativeResize="0"/>
          <p:nvPr/>
        </p:nvPicPr>
        <p:blipFill>
          <a:blip r:embed="rId4">
            <a:alphaModFix/>
          </a:blip>
          <a:stretch>
            <a:fillRect/>
          </a:stretch>
        </p:blipFill>
        <p:spPr>
          <a:xfrm>
            <a:off x="1725450" y="3486275"/>
            <a:ext cx="5715000" cy="114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an Ellipse</a:t>
            </a:r>
            <a:endParaRPr/>
          </a:p>
        </p:txBody>
      </p:sp>
      <p:sp>
        <p:nvSpPr>
          <p:cNvPr id="155" name="Google Shape;155;p26"/>
          <p:cNvSpPr txBox="1"/>
          <p:nvPr>
            <p:ph idx="1" type="body"/>
          </p:nvPr>
        </p:nvSpPr>
        <p:spPr>
          <a:xfrm>
            <a:off x="471900" y="1919075"/>
            <a:ext cx="82980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change the drawing order, simply cut the line ellipse(335, 50, 50, 50); and paste it before the line rect(40, 40, 400, 60);</a:t>
            </a:r>
            <a:endParaRPr/>
          </a:p>
        </p:txBody>
      </p:sp>
      <p:pic>
        <p:nvPicPr>
          <p:cNvPr id="156" name="Google Shape;156;p26"/>
          <p:cNvPicPr preferRelativeResize="0"/>
          <p:nvPr/>
        </p:nvPicPr>
        <p:blipFill>
          <a:blip r:embed="rId3">
            <a:alphaModFix/>
          </a:blip>
          <a:stretch>
            <a:fillRect/>
          </a:stretch>
        </p:blipFill>
        <p:spPr>
          <a:xfrm>
            <a:off x="1658775" y="2929375"/>
            <a:ext cx="5848350" cy="150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
        <p:nvSpPr>
          <p:cNvPr id="162" name="Google Shape;162;p27"/>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Draw an Ellipse</a:t>
            </a:r>
            <a:endParaRPr/>
          </a:p>
        </p:txBody>
      </p:sp>
      <p:sp>
        <p:nvSpPr>
          <p:cNvPr id="163" name="Google Shape;163;p27"/>
          <p:cNvSpPr txBox="1"/>
          <p:nvPr>
            <p:ph idx="2" type="body"/>
          </p:nvPr>
        </p:nvSpPr>
        <p:spPr>
          <a:xfrm>
            <a:off x="4939500" y="362625"/>
            <a:ext cx="3837000" cy="40566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Recreate the following image using rectangles and ellipses:</a:t>
            </a:r>
            <a:endParaRPr/>
          </a:p>
          <a:p>
            <a:pPr indent="0" lvl="0" marL="0" rtl="0" algn="l">
              <a:spcBef>
                <a:spcPts val="1200"/>
              </a:spcBef>
              <a:spcAft>
                <a:spcPts val="0"/>
              </a:spcAft>
              <a:buNone/>
            </a:pPr>
            <a:r>
              <a:rPr lang="en"/>
              <a:t>Some calculations will be needed in order to get the ellipse in the corner. You should duplicate your previous sketch so that they don't have to code one from scratch and keep a copy of their original sketch.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4" name="Google Shape;164;p27"/>
          <p:cNvPicPr preferRelativeResize="0"/>
          <p:nvPr/>
        </p:nvPicPr>
        <p:blipFill>
          <a:blip r:embed="rId3">
            <a:alphaModFix/>
          </a:blip>
          <a:stretch>
            <a:fillRect/>
          </a:stretch>
        </p:blipFill>
        <p:spPr>
          <a:xfrm>
            <a:off x="5643988" y="2323225"/>
            <a:ext cx="2428026" cy="242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
        <p:nvSpPr>
          <p:cNvPr id="170" name="Google Shape;170;p28"/>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Draw Your Robot</a:t>
            </a:r>
            <a:endParaRPr/>
          </a:p>
        </p:txBody>
      </p:sp>
      <p:sp>
        <p:nvSpPr>
          <p:cNvPr id="171" name="Google Shape;171;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10000"/>
          </a:bodyPr>
          <a:lstStyle/>
          <a:p>
            <a:pPr indent="0" lvl="0" marL="0" rtl="0" algn="l">
              <a:spcBef>
                <a:spcPts val="0"/>
              </a:spcBef>
              <a:spcAft>
                <a:spcPts val="0"/>
              </a:spcAft>
              <a:buNone/>
            </a:pPr>
            <a:r>
              <a:rPr lang="en"/>
              <a:t>Using code, draw the robot that you made on graph paper. You can use this starter sketch that contains the following:</a:t>
            </a:r>
            <a:endParaRPr/>
          </a:p>
          <a:p>
            <a:pPr indent="-334327" lvl="0" marL="457200" rtl="0" algn="l">
              <a:spcBef>
                <a:spcPts val="1200"/>
              </a:spcBef>
              <a:spcAft>
                <a:spcPts val="0"/>
              </a:spcAft>
              <a:buSzPct val="100000"/>
              <a:buChar char="●"/>
            </a:pPr>
            <a:r>
              <a:rPr lang="en"/>
              <a:t>Mouse canvas position indicator (x, y)</a:t>
            </a:r>
            <a:endParaRPr/>
          </a:p>
          <a:p>
            <a:pPr indent="-334327" lvl="0" marL="457200" rtl="0" algn="l">
              <a:spcBef>
                <a:spcPts val="0"/>
              </a:spcBef>
              <a:spcAft>
                <a:spcPts val="0"/>
              </a:spcAft>
              <a:buSzPct val="100000"/>
              <a:buChar char="●"/>
            </a:pPr>
            <a:r>
              <a:rPr lang="en"/>
              <a:t>Adaptable grid</a:t>
            </a:r>
            <a:endParaRPr/>
          </a:p>
          <a:p>
            <a:pPr indent="0" lvl="0" marL="0" rtl="0" algn="l">
              <a:spcBef>
                <a:spcPts val="1200"/>
              </a:spcBef>
              <a:spcAft>
                <a:spcPts val="1200"/>
              </a:spcAft>
              <a:buNone/>
            </a:pPr>
            <a:r>
              <a:rPr lang="en"/>
              <a:t>Think about the different components that make up your robot and what order will you need to draw its shapes. List them on paper before you start coding.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Extensions</a:t>
            </a:r>
            <a:endParaRPr/>
          </a:p>
        </p:txBody>
      </p:sp>
      <p:sp>
        <p:nvSpPr>
          <p:cNvPr id="177" name="Google Shape;177;p2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Try this out!</a:t>
            </a:r>
            <a:endParaRPr/>
          </a:p>
        </p:txBody>
      </p:sp>
      <p:sp>
        <p:nvSpPr>
          <p:cNvPr id="178" name="Google Shape;178;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Check out the p5.js reference online and add more shapes to your robot. Can you figure out how to add a triangle? A polygon?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learning activity students will create a visual composition using the p5 shape-drawing functions rect() and ellipse(). They will continue to build on their understanding of functions and their parameters to recreate the robot from lesson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Consult the p5 reference</a:t>
            </a:r>
            <a:endParaRPr/>
          </a:p>
          <a:p>
            <a:pPr indent="-342900" lvl="0" marL="457200" rtl="0" algn="l">
              <a:spcBef>
                <a:spcPts val="0"/>
              </a:spcBef>
              <a:spcAft>
                <a:spcPts val="0"/>
              </a:spcAft>
              <a:buSzPts val="1800"/>
              <a:buChar char="●"/>
            </a:pPr>
            <a:r>
              <a:rPr lang="en"/>
              <a:t>Create rectangles using the rect() function</a:t>
            </a:r>
            <a:endParaRPr/>
          </a:p>
          <a:p>
            <a:pPr indent="-342900" lvl="0" marL="457200" rtl="0" algn="l">
              <a:spcBef>
                <a:spcPts val="0"/>
              </a:spcBef>
              <a:spcAft>
                <a:spcPts val="0"/>
              </a:spcAft>
              <a:buSzPts val="1800"/>
              <a:buChar char="●"/>
            </a:pPr>
            <a:r>
              <a:rPr lang="en"/>
              <a:t>Create ellipses using the ellipse() function</a:t>
            </a:r>
            <a:endParaRPr/>
          </a:p>
          <a:p>
            <a:pPr indent="-342900" lvl="0" marL="457200" rtl="0" algn="l">
              <a:spcBef>
                <a:spcPts val="0"/>
              </a:spcBef>
              <a:spcAft>
                <a:spcPts val="0"/>
              </a:spcAft>
              <a:buSzPts val="1800"/>
              <a:buChar char="●"/>
            </a:pPr>
            <a:r>
              <a:rPr lang="en"/>
              <a:t>Understand the concept of layering to create images using multiple shape functions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 Rectangle</a:t>
            </a:r>
            <a:endParaRPr/>
          </a:p>
        </p:txBody>
      </p:sp>
      <p:sp>
        <p:nvSpPr>
          <p:cNvPr id="86" name="Google Shape;86;p16"/>
          <p:cNvSpPr txBox="1"/>
          <p:nvPr>
            <p:ph idx="1" type="body"/>
          </p:nvPr>
        </p:nvSpPr>
        <p:spPr>
          <a:xfrm>
            <a:off x="471900" y="1919075"/>
            <a:ext cx="52488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p5 has many built-in functions to draw different shapes. In this example, we are drawing a rectangle.</a:t>
            </a:r>
            <a:endParaRPr/>
          </a:p>
          <a:p>
            <a:pPr indent="0" lvl="0" marL="0" rtl="0" algn="l">
              <a:spcBef>
                <a:spcPts val="1200"/>
              </a:spcBef>
              <a:spcAft>
                <a:spcPts val="0"/>
              </a:spcAft>
              <a:buNone/>
            </a:pPr>
            <a:r>
              <a:rPr lang="en"/>
              <a:t>The rect function takes four parameters: x, y, width and height. The x and y values refer to location on the canvas and the width and height refer to size.</a:t>
            </a:r>
            <a:endParaRPr/>
          </a:p>
          <a:p>
            <a:pPr indent="0" lvl="0" marL="0" rtl="0" algn="l">
              <a:spcBef>
                <a:spcPts val="1200"/>
              </a:spcBef>
              <a:spcAft>
                <a:spcPts val="1200"/>
              </a:spcAft>
              <a:buNone/>
            </a:pPr>
            <a:r>
              <a:t/>
            </a:r>
            <a:endParaRPr/>
          </a:p>
        </p:txBody>
      </p:sp>
      <p:pic>
        <p:nvPicPr>
          <p:cNvPr id="87" name="Google Shape;87;p16"/>
          <p:cNvPicPr preferRelativeResize="0"/>
          <p:nvPr/>
        </p:nvPicPr>
        <p:blipFill>
          <a:blip r:embed="rId3">
            <a:alphaModFix/>
          </a:blip>
          <a:stretch>
            <a:fillRect/>
          </a:stretch>
        </p:blipFill>
        <p:spPr>
          <a:xfrm>
            <a:off x="5873100" y="1658825"/>
            <a:ext cx="3118500" cy="311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 Rectangle</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Recreate the following example and play with the parameter values.</a:t>
            </a:r>
            <a:endParaRPr/>
          </a:p>
          <a:p>
            <a:pPr indent="0" lvl="0" marL="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1725450" y="3199175"/>
            <a:ext cx="5715000" cy="11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 Rectangle</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Example</a:t>
            </a:r>
            <a:endParaRPr/>
          </a:p>
          <a:p>
            <a:pPr indent="0" lvl="0" marL="0" rtl="0" algn="l">
              <a:spcBef>
                <a:spcPts val="1200"/>
              </a:spcBef>
              <a:spcAft>
                <a:spcPts val="1200"/>
              </a:spcAft>
              <a:buNone/>
            </a:pPr>
            <a:r>
              <a:t/>
            </a:r>
            <a:endParaRPr/>
          </a:p>
        </p:txBody>
      </p:sp>
      <p:pic>
        <p:nvPicPr>
          <p:cNvPr id="101" name="Google Shape;101;p18"/>
          <p:cNvPicPr preferRelativeResize="0"/>
          <p:nvPr/>
        </p:nvPicPr>
        <p:blipFill>
          <a:blip r:embed="rId4">
            <a:alphaModFix/>
          </a:blip>
          <a:stretch>
            <a:fillRect/>
          </a:stretch>
        </p:blipFill>
        <p:spPr>
          <a:xfrm>
            <a:off x="1668300" y="2867463"/>
            <a:ext cx="5829300" cy="16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 Rectangle</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help you place shapes where you want them on the canvas, you can add the following line to your code:</a:t>
            </a:r>
            <a:endParaRPr/>
          </a:p>
          <a:p>
            <a:pPr indent="0" lvl="0" marL="0" rtl="0" algn="l">
              <a:spcBef>
                <a:spcPts val="1200"/>
              </a:spcBef>
              <a:spcAft>
                <a:spcPts val="0"/>
              </a:spcAft>
              <a:buNone/>
            </a:pPr>
            <a:r>
              <a:rPr i="1" lang="en"/>
              <a:t>text(mouseX + ", " + mouseY, 20, 20)</a:t>
            </a:r>
            <a:endParaRPr i="1"/>
          </a:p>
          <a:p>
            <a:pPr indent="0" lvl="0" marL="0" rtl="0" algn="l">
              <a:spcBef>
                <a:spcPts val="1200"/>
              </a:spcBef>
              <a:spcAft>
                <a:spcPts val="1200"/>
              </a:spcAft>
              <a:buNone/>
            </a:pPr>
            <a:r>
              <a:rPr lang="en"/>
              <a:t>Try it out! You can move your mouse to where you would like your shape to be, and write down the coordinates to use them as parameters in your function call.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 A Rectangle</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also use this blank </a:t>
            </a:r>
            <a:r>
              <a:rPr lang="en" u="sng">
                <a:solidFill>
                  <a:schemeClr val="hlink"/>
                </a:solidFill>
                <a:hlinkClick r:id="rId3"/>
              </a:rPr>
              <a:t>grid template</a:t>
            </a:r>
            <a:r>
              <a:rPr lang="en"/>
              <a:t> to help you position your shapes.</a:t>
            </a:r>
            <a:endParaRPr/>
          </a:p>
        </p:txBody>
      </p:sp>
      <p:pic>
        <p:nvPicPr>
          <p:cNvPr id="114" name="Google Shape;114;p20"/>
          <p:cNvPicPr preferRelativeResize="0"/>
          <p:nvPr/>
        </p:nvPicPr>
        <p:blipFill>
          <a:blip r:embed="rId4">
            <a:alphaModFix/>
          </a:blip>
          <a:stretch>
            <a:fillRect/>
          </a:stretch>
        </p:blipFill>
        <p:spPr>
          <a:xfrm>
            <a:off x="1654000" y="2687863"/>
            <a:ext cx="5857875" cy="138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Drawing Order</a:t>
            </a:r>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p5, shape and color functions are rendered to the canvas in the order they're written in the program - from top to bottom.</a:t>
            </a:r>
            <a:endParaRPr/>
          </a:p>
        </p:txBody>
      </p:sp>
      <p:pic>
        <p:nvPicPr>
          <p:cNvPr id="121" name="Google Shape;121;p21"/>
          <p:cNvPicPr preferRelativeResize="0"/>
          <p:nvPr/>
        </p:nvPicPr>
        <p:blipFill>
          <a:blip r:embed="rId3">
            <a:alphaModFix/>
          </a:blip>
          <a:stretch>
            <a:fillRect/>
          </a:stretch>
        </p:blipFill>
        <p:spPr>
          <a:xfrm>
            <a:off x="1275905" y="2682752"/>
            <a:ext cx="6592196" cy="212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