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03112f1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03112f1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03112f1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603112f1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03112f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03112f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03112f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03112f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03112f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03112f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03112f1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03112f1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03112f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03112f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youtube.com/watch?v=ezmR9Attpyc"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 - Taijutu Symbol</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Taijitu is a symbol representing the religious and philosophical tradition of Taoism (also called Daoism). The term means a 'diagram of the supreme ultimate,' and it refers to the famous Chinese concept of yin and yang, of opposites existing in complete harmony.</a:t>
            </a:r>
            <a:endParaRPr/>
          </a:p>
          <a:p>
            <a:pPr indent="0" lvl="0" marL="0" rtl="0" algn="l">
              <a:spcBef>
                <a:spcPts val="1200"/>
              </a:spcBef>
              <a:spcAft>
                <a:spcPts val="0"/>
              </a:spcAft>
              <a:buNone/>
            </a:pPr>
            <a:r>
              <a:rPr lang="en"/>
              <a:t>The Taijitu symbol consists of two (one black and one white) swirling 'teardrop' shapes that fit within each other to form a perfect circle. Each figure contains a part of the other so that there is a black dot in the white half of the circle and a white dot in the black portion. These seemingly opposing, but complementary halves make a whole and thus, are incomplete without each other.</a:t>
            </a:r>
            <a:endParaRPr/>
          </a:p>
          <a:p>
            <a:pPr indent="0" lvl="0" marL="0" rtl="0" algn="l">
              <a:spcBef>
                <a:spcPts val="1200"/>
              </a:spcBef>
              <a:spcAft>
                <a:spcPts val="1200"/>
              </a:spcAft>
              <a:buNone/>
            </a:pPr>
            <a:r>
              <a:rPr lang="en"/>
              <a:t>The dark or shady side represents Yin, and the white or sunny side represents Yang. Yin is associated with femininity, earth, water, moon and nighttime and is considered passive, cold, soft, yielding and wet. Meanwhile, Yang is associated with masculinity, sin, fire, sky, and daytime and is considered aggressive, hot, hard and dry. The white symbolizes delusion and black represents enlightenment.</a:t>
            </a:r>
            <a:endParaRPr/>
          </a:p>
        </p:txBody>
      </p:sp>
      <p:pic>
        <p:nvPicPr>
          <p:cNvPr id="75" name="Google Shape;75;p14"/>
          <p:cNvPicPr preferRelativeResize="0"/>
          <p:nvPr/>
        </p:nvPicPr>
        <p:blipFill>
          <a:blip r:embed="rId3">
            <a:alphaModFix/>
          </a:blip>
          <a:stretch>
            <a:fillRect/>
          </a:stretch>
        </p:blipFill>
        <p:spPr>
          <a:xfrm>
            <a:off x="7312125" y="70775"/>
            <a:ext cx="1711825" cy="171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Ted Ed video on Yin Yang</a:t>
            </a:r>
            <a:endParaRPr/>
          </a:p>
        </p:txBody>
      </p:sp>
      <p:pic>
        <p:nvPicPr>
          <p:cNvPr descr="View full lesson here: http://ed.ted.com/lessons/the-hidden-meanings-of-yin-and-yang-john-bellaimey&#10;&#10;The ubiquitous yin-yang symbol holds its roots in Taoism/Daoism, a Chinese religion and philosophy. The yin, the dark swirl, is associated with shadows, femininity, and the trough of a wave; the yang, the light swirl, represents brightness, passion and growth. John Bellaimey explains why we all contain the spirit of yin and of yang -- and how we can achieve a balance of both in our lives.&#10;&#10;Lesson by John Bellaimey, animation by TED-Ed." id="81" name="Google Shape;81;p15" title="The hidden meanings of yin and yang - John Bellaimey">
            <a:hlinkClick r:id="rId3"/>
          </p:cNvPr>
          <p:cNvPicPr preferRelativeResize="0"/>
          <p:nvPr/>
        </p:nvPicPr>
        <p:blipFill>
          <a:blip r:embed="rId4">
            <a:alphaModFix/>
          </a:blip>
          <a:stretch>
            <a:fillRect/>
          </a:stretch>
        </p:blipFill>
        <p:spPr>
          <a:xfrm>
            <a:off x="2286000" y="652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Directions</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 shapes that we covered in this unit</a:t>
            </a:r>
            <a:endParaRPr/>
          </a:p>
          <a:p>
            <a:pPr indent="-342900" lvl="0" marL="457200" rtl="0" algn="l">
              <a:spcBef>
                <a:spcPts val="0"/>
              </a:spcBef>
              <a:spcAft>
                <a:spcPts val="0"/>
              </a:spcAft>
              <a:buSzPts val="1800"/>
              <a:buAutoNum type="arabicPeriod"/>
            </a:pPr>
            <a:r>
              <a:rPr lang="en"/>
              <a:t>Add comments to the different shapes</a:t>
            </a:r>
            <a:endParaRPr/>
          </a:p>
          <a:p>
            <a:pPr indent="-342900" lvl="0" marL="457200" rtl="0" algn="l">
              <a:spcBef>
                <a:spcPts val="0"/>
              </a:spcBef>
              <a:spcAft>
                <a:spcPts val="0"/>
              </a:spcAft>
              <a:buSzPts val="1800"/>
              <a:buAutoNum type="arabicPeriod"/>
            </a:pPr>
            <a:r>
              <a:rPr lang="en"/>
              <a:t>Use fill and stroke the change the colors of the shape</a:t>
            </a:r>
            <a:endParaRPr/>
          </a:p>
          <a:p>
            <a:pPr indent="-342900" lvl="0" marL="457200" rtl="0" algn="l">
              <a:spcBef>
                <a:spcPts val="0"/>
              </a:spcBef>
              <a:spcAft>
                <a:spcPts val="0"/>
              </a:spcAft>
              <a:buSzPts val="1800"/>
              <a:buAutoNum type="arabicPeriod"/>
            </a:pPr>
            <a:r>
              <a:rPr lang="en"/>
              <a:t>Center it in the middle of the canvas.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Writing Prompt</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 around the room you are in and see how many yin/yang relationships you can see. List them.</a:t>
            </a:r>
            <a:endParaRPr/>
          </a:p>
          <a:p>
            <a:pPr indent="-342900" lvl="0" marL="457200" rtl="0" algn="l">
              <a:spcBef>
                <a:spcPts val="0"/>
              </a:spcBef>
              <a:spcAft>
                <a:spcPts val="0"/>
              </a:spcAft>
              <a:buSzPts val="1800"/>
              <a:buChar char="●"/>
            </a:pPr>
            <a:r>
              <a:rPr lang="en"/>
              <a:t>Research and find out what are some pros and cons to coding.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2851101" y="1773625"/>
            <a:ext cx="3463674" cy="3119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Extensions</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your own meaningful symbol. Like the the Taijitu, it should should have meaning and represent something.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Writing Prompt:</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Explain the meaning to your symbol.</a:t>
            </a:r>
            <a:endParaRPr/>
          </a:p>
          <a:p>
            <a:pPr indent="-342900" lvl="0" marL="457200" rtl="0" algn="l">
              <a:spcBef>
                <a:spcPts val="0"/>
              </a:spcBef>
              <a:spcAft>
                <a:spcPts val="0"/>
              </a:spcAft>
              <a:buSzPts val="1800"/>
              <a:buChar char="●"/>
            </a:pPr>
            <a:r>
              <a:rPr lang="en"/>
              <a:t>Why did you choose to create this symbol?</a:t>
            </a:r>
            <a:endParaRPr/>
          </a:p>
          <a:p>
            <a:pPr indent="-342900" lvl="0" marL="457200" rtl="0" algn="l">
              <a:spcBef>
                <a:spcPts val="0"/>
              </a:spcBef>
              <a:spcAft>
                <a:spcPts val="0"/>
              </a:spcAft>
              <a:buSzPts val="1800"/>
              <a:buChar char="●"/>
            </a:pPr>
            <a:r>
              <a:rPr lang="en"/>
              <a:t>If you can add colors how would it play a role in your symbol?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