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Satisfy"/>
      <p:regular r:id="rId19"/>
    </p:embeddedFont>
    <p:embeddedFont>
      <p:font typeface="Lemon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mon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atisfy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8a5d192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8a5d1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a11482e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a11482e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3dfade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3dfade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3dfade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3dfade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a29d72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a29d72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a29d72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a29d72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a29d72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a29d72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a29d72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a29d72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8a5d192e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08a5d192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4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4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5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5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68" name="Google Shape;6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78" name="Google Shape;78;p19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79" name="Google Shape;79;p19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87" name="Google Shape;87;p21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ing code 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0" name="Google Shape;9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2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 2">
  <p:cSld name="CUSTOM_5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6" name="Google Shape;9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2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copy">
  <p:cSld name="CUSTOM_5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01" name="Google Shape;10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4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103" name="Google Shape;10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">
  <p:cSld name="CUSTOM_6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108" name="Google Shape;1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5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5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14" name="Google Shape;1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6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callout">
  <p:cSld name="CUSTOM_7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37" name="Google Shape;13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32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460000" y="711600"/>
            <a:ext cx="60027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with Divs</a:t>
            </a:r>
            <a:endParaRPr/>
          </a:p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know we can use divs to group together a block of elements and style them with CSS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with Divs</a:t>
            </a:r>
            <a:endParaRPr/>
          </a:p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436350" y="1586100"/>
            <a:ext cx="8271300" cy="857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Div 1</a:t>
            </a:r>
            <a:endParaRPr/>
          </a:p>
        </p:txBody>
      </p:sp>
      <p:sp>
        <p:nvSpPr>
          <p:cNvPr id="164" name="Google Shape;164;p35"/>
          <p:cNvSpPr txBox="1"/>
          <p:nvPr>
            <p:ph idx="1" type="body"/>
          </p:nvPr>
        </p:nvSpPr>
        <p:spPr>
          <a:xfrm>
            <a:off x="436350" y="2648188"/>
            <a:ext cx="8271300" cy="85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Div 2</a:t>
            </a:r>
            <a:endParaRPr/>
          </a:p>
        </p:txBody>
      </p:sp>
      <p:sp>
        <p:nvSpPr>
          <p:cNvPr id="165" name="Google Shape;165;p35"/>
          <p:cNvSpPr txBox="1"/>
          <p:nvPr>
            <p:ph idx="1" type="body"/>
          </p:nvPr>
        </p:nvSpPr>
        <p:spPr>
          <a:xfrm>
            <a:off x="436350" y="3710275"/>
            <a:ext cx="8271300" cy="857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Div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with Divs</a:t>
            </a:r>
            <a:endParaRPr/>
          </a:p>
        </p:txBody>
      </p:sp>
      <p:sp>
        <p:nvSpPr>
          <p:cNvPr id="171" name="Google Shape;171;p36"/>
          <p:cNvSpPr txBox="1"/>
          <p:nvPr>
            <p:ph idx="1" type="body"/>
          </p:nvPr>
        </p:nvSpPr>
        <p:spPr>
          <a:xfrm>
            <a:off x="436350" y="1586100"/>
            <a:ext cx="8271300" cy="857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Div 1</a:t>
            </a:r>
            <a:endParaRPr/>
          </a:p>
        </p:txBody>
      </p:sp>
      <p:sp>
        <p:nvSpPr>
          <p:cNvPr id="172" name="Google Shape;172;p36"/>
          <p:cNvSpPr txBox="1"/>
          <p:nvPr>
            <p:ph idx="1" type="body"/>
          </p:nvPr>
        </p:nvSpPr>
        <p:spPr>
          <a:xfrm>
            <a:off x="436350" y="2648188"/>
            <a:ext cx="8271300" cy="85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Div 2</a:t>
            </a:r>
            <a:endParaRPr/>
          </a:p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436350" y="3710275"/>
            <a:ext cx="8271300" cy="857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Div 3</a:t>
            </a:r>
            <a:endParaRPr/>
          </a:p>
        </p:txBody>
      </p:sp>
      <p:sp>
        <p:nvSpPr>
          <p:cNvPr id="174" name="Google Shape;174;p36"/>
          <p:cNvSpPr txBox="1"/>
          <p:nvPr/>
        </p:nvSpPr>
        <p:spPr>
          <a:xfrm>
            <a:off x="169075" y="4689650"/>
            <a:ext cx="88098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Divs create full block elements on the page, with line breaks before and after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with Divs</a:t>
            </a:r>
            <a:endParaRPr/>
          </a:p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don’t want to create a brand new block, with line breaks before and after?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want to group together elements to style, without creating any new lines?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1338450" y="19982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&lt;span&gt; Tag</a:t>
            </a:r>
            <a:endParaRPr/>
          </a:p>
        </p:txBody>
      </p:sp>
      <p:sp>
        <p:nvSpPr>
          <p:cNvPr id="186" name="Google Shape;186;p38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&lt;span&gt; tag is used to group together inline elements on the page to add style to those elements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&lt;span&gt; Tag</a:t>
            </a:r>
            <a:endParaRPr/>
          </a:p>
        </p:txBody>
      </p:sp>
      <p:sp>
        <p:nvSpPr>
          <p:cNvPr id="192" name="Google Shape;192;p3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Adding a &lt;span&gt; creates no visual change to the page on its own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It’s added to create a selectable group of elements that we can style with CSS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&lt;span&gt; Tag</a:t>
            </a:r>
            <a:endParaRPr/>
          </a:p>
        </p:txBody>
      </p: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&lt;span&gt; is very similar to a &lt;div&gt;, but a &lt;span&gt; creates no new lines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Commonly used to style sections of text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some examples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