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Satisfy"/>
      <p:regular r:id="rId31"/>
    </p:embeddedFont>
    <p:embeddedFont>
      <p:font typeface="Lemon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atisfy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emon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a5d192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a5d1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097e13b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097e13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097e13b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097e13b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097e13b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097e13b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097e13b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097e13b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097e13b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097e13b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097e13b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097e13b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097e13b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097e13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097e13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097e13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097e13b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097e13b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097e13b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097e13b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089f4a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089f4a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097e13b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097e13b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8a5d192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8a5d192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089f4a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089f4a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097e13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097e13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097e13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097e13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097e13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097e13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097e13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097e13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97e13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097e13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097e13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097e13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ref/pr_class_display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cssref/pr_class_display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cssref/pr_class_display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cssref/pr_class_display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cssref/pr_class_visibility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60000" y="711600"/>
            <a:ext cx="60027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and Visibility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1338450" y="198935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 Opacity Property</a:t>
            </a:r>
            <a:endParaRPr/>
          </a:p>
        </p:txBody>
      </p:sp>
      <p:sp>
        <p:nvSpPr>
          <p:cNvPr id="208" name="Google Shape;208;p42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CSS opacity property lets us specify how transparent an element 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Opacity Property</a:t>
            </a:r>
            <a:endParaRPr/>
          </a:p>
        </p:txBody>
      </p:sp>
      <p:sp>
        <p:nvSpPr>
          <p:cNvPr id="214" name="Google Shape;214;p4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opacity property takes a value between 0 and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0 - fully transparent, invisible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1 - fully opaque, fully visible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Opacity</a:t>
            </a:r>
            <a:r>
              <a:rPr lang="en"/>
              <a:t> Example</a:t>
            </a:r>
            <a:endParaRPr/>
          </a:p>
        </p:txBody>
      </p:sp>
      <p:sp>
        <p:nvSpPr>
          <p:cNvPr id="220" name="Google Shape;220;p44"/>
          <p:cNvSpPr txBox="1"/>
          <p:nvPr>
            <p:ph idx="1" type="body"/>
          </p:nvPr>
        </p:nvSpPr>
        <p:spPr>
          <a:xfrm>
            <a:off x="436350" y="129217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class="visible"&gt;First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class="not-visible"&gt;Second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class="half-visible"&gt;Third paragraph&lt;/p&gt;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.visible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pacity: 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.not-visible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pacity: 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.half-visible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pacity: 0.5;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Opacity Example</a:t>
            </a:r>
            <a:endParaRPr/>
          </a:p>
        </p:txBody>
      </p:sp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436350" y="129217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class="visible"&gt;First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class="not-visible"&gt;Second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class="half-visible"&gt;Third paragraph&lt;/p&gt;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.visible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opacity: 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.not-visible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opacity: 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.half-visible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	opacity: 0.5;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Shot 2017-07-27 at 5.59.56 PM.png" id="227" name="Google Shape;2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650" y="2715992"/>
            <a:ext cx="2829000" cy="2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1338450" y="198935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 Display Property</a:t>
            </a:r>
            <a:endParaRPr/>
          </a:p>
        </p:txBody>
      </p:sp>
      <p:sp>
        <p:nvSpPr>
          <p:cNvPr id="233" name="Google Shape;233;p4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CSS display property lets us specify how an element is displayed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r>
              <a:rPr lang="en"/>
              <a:t> Property</a:t>
            </a:r>
            <a:endParaRPr/>
          </a:p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some special values the display property can have: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Full list here: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https://www.w3schools.com/cssref/pr_class_display.asp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Property</a:t>
            </a:r>
            <a:endParaRPr/>
          </a:p>
        </p:txBody>
      </p:sp>
      <p:sp>
        <p:nvSpPr>
          <p:cNvPr id="245" name="Google Shape;245;p4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some special values the display property can have: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Full list here: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https://www.w3schools.com/cssref/pr_class_display.asp</a:t>
            </a:r>
            <a:endParaRPr sz="1200"/>
          </a:p>
        </p:txBody>
      </p:sp>
      <p:sp>
        <p:nvSpPr>
          <p:cNvPr id="246" name="Google Shape;246;p48"/>
          <p:cNvSpPr txBox="1"/>
          <p:nvPr/>
        </p:nvSpPr>
        <p:spPr>
          <a:xfrm>
            <a:off x="436800" y="3146725"/>
            <a:ext cx="1194600" cy="5082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/>
        </p:nvSpPr>
        <p:spPr>
          <a:xfrm>
            <a:off x="3173450" y="2861450"/>
            <a:ext cx="52683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none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- the element is not displayed, and takes up no space. The page layout is not affected by the element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Property</a:t>
            </a:r>
            <a:endParaRPr/>
          </a:p>
        </p:txBody>
      </p:sp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some special values the display property can have: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Full list here: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https://www.w3schools.com/cssref/pr_class_display.asp</a:t>
            </a:r>
            <a:endParaRPr sz="1200"/>
          </a:p>
        </p:txBody>
      </p:sp>
      <p:sp>
        <p:nvSpPr>
          <p:cNvPr id="254" name="Google Shape;254;p49"/>
          <p:cNvSpPr txBox="1"/>
          <p:nvPr/>
        </p:nvSpPr>
        <p:spPr>
          <a:xfrm>
            <a:off x="499200" y="3663750"/>
            <a:ext cx="1533300" cy="5082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9"/>
          <p:cNvSpPr txBox="1"/>
          <p:nvPr/>
        </p:nvSpPr>
        <p:spPr>
          <a:xfrm>
            <a:off x="3173450" y="2861450"/>
            <a:ext cx="52683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inline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- the element is displayed in the same line as its surrounding elements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Property</a:t>
            </a:r>
            <a:endParaRPr/>
          </a:p>
        </p:txBody>
      </p:sp>
      <p:sp>
        <p:nvSpPr>
          <p:cNvPr id="261" name="Google Shape;261;p5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some special values the display property can have: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Full list here: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https://www.w3schools.com/cssref/pr_class_display.asp</a:t>
            </a:r>
            <a:endParaRPr sz="1200"/>
          </a:p>
        </p:txBody>
      </p:sp>
      <p:sp>
        <p:nvSpPr>
          <p:cNvPr id="262" name="Google Shape;262;p50"/>
          <p:cNvSpPr txBox="1"/>
          <p:nvPr/>
        </p:nvSpPr>
        <p:spPr>
          <a:xfrm>
            <a:off x="457200" y="4180775"/>
            <a:ext cx="1370100" cy="5082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0"/>
          <p:cNvSpPr txBox="1"/>
          <p:nvPr/>
        </p:nvSpPr>
        <p:spPr>
          <a:xfrm>
            <a:off x="3173450" y="2861450"/>
            <a:ext cx="52683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block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- the element is displayed as its own block. It takes up as much space as possible and creates space before and after itself.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r>
              <a:rPr lang="en"/>
              <a:t> Example</a:t>
            </a:r>
            <a:endParaRPr/>
          </a:p>
        </p:txBody>
      </p:sp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436350" y="1292175"/>
            <a:ext cx="5442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class="block"&gt;First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class="none"&gt;Second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class="inline"&gt;Third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class="inline"&gt;Fourth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class="block"&gt;Fifth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5780575" y="1292175"/>
            <a:ext cx="36327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	display: block;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.none {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	display: none;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.inline {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	display: inline;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b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	background-color: yellow;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Sometimes we need to hide / show things</a:t>
            </a:r>
            <a:endParaRPr sz="3200"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Recording 2017-07-27 at 05.12 PM.gif"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" y="2332959"/>
            <a:ext cx="9107775" cy="166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Example</a:t>
            </a:r>
            <a:endParaRPr/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436350" y="1292175"/>
            <a:ext cx="5442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class="block"&gt;First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class="none"&gt;Second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class="inline"&gt;Third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class="inline"&gt;Fourth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class="block"&gt;Fifth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52"/>
          <p:cNvSpPr txBox="1"/>
          <p:nvPr/>
        </p:nvSpPr>
        <p:spPr>
          <a:xfrm>
            <a:off x="5780575" y="1292175"/>
            <a:ext cx="36327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.block {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	display: block;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.none {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	display: none;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.inline {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	display: inline;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b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	background-color: yellow;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Shot 2017-07-27 at 6.15.10 PM.png" id="278" name="Google Shape;2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09" y="3310784"/>
            <a:ext cx="4412975" cy="1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1338450" y="198935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 Visibility Property</a:t>
            </a:r>
            <a:endParaRPr/>
          </a:p>
        </p:txBody>
      </p:sp>
      <p:sp>
        <p:nvSpPr>
          <p:cNvPr id="164" name="Google Shape;164;p35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CSS visibility property allows us to hide and show elements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Property</a:t>
            </a:r>
            <a:endParaRPr/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a few special values the visibility property can take 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lang="en"/>
              <a:t> - the element is visible (default value)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hidden</a:t>
            </a:r>
            <a:r>
              <a:rPr lang="en"/>
              <a:t> - the element is not visible, but still takes up space on the page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Full list here: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https://www.w3schools.com/cssref/pr_class_visibility.asp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Example</a:t>
            </a:r>
            <a:endParaRPr/>
          </a:p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436350" y="129217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class="visible"&gt;First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class="visible"&gt;Second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class="visible"&gt;Third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.visible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visibility: visible;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.not-visible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visibility: hidden;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Example</a:t>
            </a:r>
            <a:endParaRPr/>
          </a:p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436350" y="129217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class="visible"&gt;First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class="visible"&gt;Second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class="visible"&gt;Third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.visible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visibility: visible;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.not-visible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visibility: hidden;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Shot 2017-07-27 at 5.29.25 PM.png"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350" y="2724264"/>
            <a:ext cx="2614313" cy="1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Example</a:t>
            </a:r>
            <a:endParaRPr/>
          </a:p>
        </p:txBody>
      </p:sp>
      <p:sp>
        <p:nvSpPr>
          <p:cNvPr id="189" name="Google Shape;189;p39"/>
          <p:cNvSpPr txBox="1"/>
          <p:nvPr>
            <p:ph idx="1" type="body"/>
          </p:nvPr>
        </p:nvSpPr>
        <p:spPr>
          <a:xfrm>
            <a:off x="436350" y="129217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class="visible"&gt;First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class="not-visible"&gt;Second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class="visible"&gt;Third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.visible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visibility: visible;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.not-visible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visibility: hidden;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Example</a:t>
            </a:r>
            <a:endParaRPr/>
          </a:p>
        </p:txBody>
      </p:sp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436350" y="129217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class="visible"&gt;First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class="not-visible"&gt;Second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&lt;p class="visible"&gt;Third paragraph&lt;/p&gt;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.visible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visibility: visible;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.not-visible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visibility: hidden;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Shot 2017-07-27 at 5.29.53 PM.png"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102" y="2666000"/>
            <a:ext cx="2608425" cy="22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How else can we hide elements?</a:t>
            </a:r>
            <a:endParaRPr sz="4300"/>
          </a:p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