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Proxima Nova"/>
      <p:regular r:id="rId35"/>
      <p:bold r:id="rId36"/>
      <p:italic r:id="rId37"/>
      <p:boldItalic r:id="rId38"/>
    </p:embeddedFont>
    <p:embeddedFont>
      <p:font typeface="Satisfy"/>
      <p:regular r:id="rId39"/>
    </p:embeddedFont>
    <p:embeddedFont>
      <p:font typeface="Lemon"/>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emon-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oximaNova-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roximaNova-italic.fntdata"/><Relationship Id="rId14" Type="http://schemas.openxmlformats.org/officeDocument/2006/relationships/slide" Target="slides/slide10.xml"/><Relationship Id="rId36" Type="http://schemas.openxmlformats.org/officeDocument/2006/relationships/font" Target="fonts/ProximaNova-bold.fntdata"/><Relationship Id="rId17" Type="http://schemas.openxmlformats.org/officeDocument/2006/relationships/slide" Target="slides/slide13.xml"/><Relationship Id="rId39" Type="http://schemas.openxmlformats.org/officeDocument/2006/relationships/font" Target="fonts/Satisfy-regular.fntdata"/><Relationship Id="rId16" Type="http://schemas.openxmlformats.org/officeDocument/2006/relationships/slide" Target="slides/slide12.xml"/><Relationship Id="rId38" Type="http://schemas.openxmlformats.org/officeDocument/2006/relationships/font" Target="fonts/ProximaNova-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ae9eee0e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ae9eee0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ae9eee0e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ae9eee0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ae9eee0e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ae9eee0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ae9eee0e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ae9eee0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ae9eee0e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ae9eee0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ae9eee0e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ae9eee0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ae9eee0e_0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ae9eee0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ae9eee0e_0_1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ae9eee0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a7305f1c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a7305f1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a7305f1c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a7305f1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a7305f1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a7305f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a7305f1c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a7305f1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need to tell the browser to interpret all of this text as HTML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a7305f1c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a7305f1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a7305f1c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a7305f1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need to tell the browser which text is the head, information about the page, and which text is the body, the actual content of the page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a7305f1c_0_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a7305f1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a7305f1c_0_1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a7305f1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a7305f1c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a7305f1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a7305f1c_0_1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a7305f1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a7305f1c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0a7305f1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a7305f1c_0_2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a7305f1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ae9eee0e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ae9eee0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a7305f1c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a7305f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0a0205ffc_0_2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0a0205ff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a7305f1c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a7305f1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tell the browser that we want that first line to be the title of the page, and that second line to be the text on the actual page?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ae9eee0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ae9eee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ae9eee0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ae9eee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ae9eee0e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ae9eee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ae9eee0e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ae9eee0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ae9eee0e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ae9eee0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 name="Google Shape;10;p2"/>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1" name="Google Shape;11;p2"/>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2">
  <p:cSld name="CUSTOM_5_1">
    <p:spTree>
      <p:nvGrpSpPr>
        <p:cNvPr id="49" name="Shape 49"/>
        <p:cNvGrpSpPr/>
        <p:nvPr/>
      </p:nvGrpSpPr>
      <p:grpSpPr>
        <a:xfrm>
          <a:off x="0" y="0"/>
          <a:ext cx="0" cy="0"/>
          <a:chOff x="0" y="0"/>
          <a:chExt cx="0" cy="0"/>
        </a:xfrm>
      </p:grpSpPr>
      <p:sp>
        <p:nvSpPr>
          <p:cNvPr id="50" name="Google Shape;50;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1" name="Google Shape;51;p11"/>
          <p:cNvPicPr preferRelativeResize="0"/>
          <p:nvPr/>
        </p:nvPicPr>
        <p:blipFill>
          <a:blip r:embed="rId2">
            <a:alphaModFix/>
          </a:blip>
          <a:stretch>
            <a:fillRect/>
          </a:stretch>
        </p:blipFill>
        <p:spPr>
          <a:xfrm>
            <a:off x="0" y="0"/>
            <a:ext cx="9144000" cy="3834875"/>
          </a:xfrm>
          <a:prstGeom prst="rect">
            <a:avLst/>
          </a:prstGeom>
          <a:noFill/>
          <a:ln>
            <a:noFill/>
          </a:ln>
        </p:spPr>
      </p:pic>
      <p:sp>
        <p:nvSpPr>
          <p:cNvPr id="52" name="Google Shape;52;p11"/>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53" name="Google Shape;53;p11"/>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 copy">
  <p:cSld name="CUSTOM_5_1_1">
    <p:spTree>
      <p:nvGrpSpPr>
        <p:cNvPr id="54" name="Shape 54"/>
        <p:cNvGrpSpPr/>
        <p:nvPr/>
      </p:nvGrpSpPr>
      <p:grpSpPr>
        <a:xfrm>
          <a:off x="0" y="0"/>
          <a:ext cx="0" cy="0"/>
          <a:chOff x="0" y="0"/>
          <a:chExt cx="0" cy="0"/>
        </a:xfrm>
      </p:grpSpPr>
      <p:sp>
        <p:nvSpPr>
          <p:cNvPr id="55" name="Google Shape;55;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56" name="Google Shape;56;p12"/>
          <p:cNvPicPr preferRelativeResize="0"/>
          <p:nvPr/>
        </p:nvPicPr>
        <p:blipFill>
          <a:blip r:embed="rId2">
            <a:alphaModFix/>
          </a:blip>
          <a:stretch>
            <a:fillRect/>
          </a:stretch>
        </p:blipFill>
        <p:spPr>
          <a:xfrm>
            <a:off x="0" y="0"/>
            <a:ext cx="9144000" cy="1105625"/>
          </a:xfrm>
          <a:prstGeom prst="rect">
            <a:avLst/>
          </a:prstGeom>
          <a:noFill/>
          <a:ln>
            <a:noFill/>
          </a:ln>
        </p:spPr>
      </p:pic>
      <p:sp>
        <p:nvSpPr>
          <p:cNvPr id="57" name="Google Shape;57;p12"/>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58" name="Google Shape;58;p12"/>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59" name="Google Shape;59;p12"/>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USTOM_6">
    <p:spTree>
      <p:nvGrpSpPr>
        <p:cNvPr id="60" name="Shape 60"/>
        <p:cNvGrpSpPr/>
        <p:nvPr/>
      </p:nvGrpSpPr>
      <p:grpSpPr>
        <a:xfrm>
          <a:off x="0" y="0"/>
          <a:ext cx="0" cy="0"/>
          <a:chOff x="0" y="0"/>
          <a:chExt cx="0" cy="0"/>
        </a:xfrm>
      </p:grpSpPr>
      <p:sp>
        <p:nvSpPr>
          <p:cNvPr id="61" name="Google Shape;61;p13"/>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62" name="Google Shape;62;p13"/>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63" name="Google Shape;63;p13"/>
          <p:cNvPicPr preferRelativeResize="0"/>
          <p:nvPr/>
        </p:nvPicPr>
        <p:blipFill>
          <a:blip r:embed="rId2">
            <a:alphaModFix/>
          </a:blip>
          <a:stretch>
            <a:fillRect/>
          </a:stretch>
        </p:blipFill>
        <p:spPr>
          <a:xfrm>
            <a:off x="0" y="0"/>
            <a:ext cx="9144000" cy="3834875"/>
          </a:xfrm>
          <a:prstGeom prst="rect">
            <a:avLst/>
          </a:prstGeom>
          <a:noFill/>
          <a:ln>
            <a:noFill/>
          </a:ln>
        </p:spPr>
      </p:pic>
      <p:sp>
        <p:nvSpPr>
          <p:cNvPr id="64" name="Google Shape;64;p1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66" name="Google Shape;66;p13"/>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definition">
  <p:cSld name="CUSTOM_3">
    <p:bg>
      <p:bgPr>
        <a:blipFill>
          <a:blip r:embed="rId2">
            <a:alphaModFix/>
          </a:blip>
          <a:stretch>
            <a:fillRect/>
          </a:stretch>
        </a:blipFill>
      </p:bgPr>
    </p:bg>
    <p:spTree>
      <p:nvGrpSpPr>
        <p:cNvPr id="68" name="Shape 68"/>
        <p:cNvGrpSpPr/>
        <p:nvPr/>
      </p:nvGrpSpPr>
      <p:grpSpPr>
        <a:xfrm>
          <a:off x="0" y="0"/>
          <a:ext cx="0" cy="0"/>
          <a:chOff x="0" y="0"/>
          <a:chExt cx="0" cy="0"/>
        </a:xfrm>
      </p:grpSpPr>
      <p:pic>
        <p:nvPicPr>
          <p:cNvPr descr="slide2.png" id="69" name="Google Shape;69;p14"/>
          <p:cNvPicPr preferRelativeResize="0"/>
          <p:nvPr/>
        </p:nvPicPr>
        <p:blipFill>
          <a:blip r:embed="rId3">
            <a:alphaModFix/>
          </a:blip>
          <a:stretch>
            <a:fillRect/>
          </a:stretch>
        </p:blipFill>
        <p:spPr>
          <a:xfrm>
            <a:off x="0" y="0"/>
            <a:ext cx="9144000" cy="3834875"/>
          </a:xfrm>
          <a:prstGeom prst="rect">
            <a:avLst/>
          </a:prstGeom>
          <a:noFill/>
          <a:ln>
            <a:noFill/>
          </a:ln>
        </p:spPr>
      </p:pic>
      <p:sp>
        <p:nvSpPr>
          <p:cNvPr id="70" name="Google Shape;70;p14"/>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72" name="Google Shape;72;p14"/>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73" name="Google Shape;73;p14"/>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 definition 1 (example)">
  <p:cSld name="CUSTOM_3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descr="slide2.png" id="75" name="Google Shape;75;p15"/>
          <p:cNvPicPr preferRelativeResize="0"/>
          <p:nvPr/>
        </p:nvPicPr>
        <p:blipFill>
          <a:blip r:embed="rId3">
            <a:alphaModFix/>
          </a:blip>
          <a:stretch>
            <a:fillRect/>
          </a:stretch>
        </p:blipFill>
        <p:spPr>
          <a:xfrm>
            <a:off x="0" y="0"/>
            <a:ext cx="9144000" cy="3834875"/>
          </a:xfrm>
          <a:prstGeom prst="rect">
            <a:avLst/>
          </a:prstGeom>
          <a:noFill/>
          <a:ln>
            <a:noFill/>
          </a:ln>
        </p:spPr>
      </p:pic>
      <p:sp>
        <p:nvSpPr>
          <p:cNvPr id="76" name="Google Shape;76;p1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78" name="Google Shape;78;p15"/>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79" name="Google Shape;79;p15"/>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code">
  <p:cSld name="CUSTOM_4">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descr="slide2.png" id="81" name="Google Shape;81;p16"/>
          <p:cNvPicPr preferRelativeResize="0"/>
          <p:nvPr/>
        </p:nvPicPr>
        <p:blipFill>
          <a:blip r:embed="rId3">
            <a:alphaModFix/>
          </a:blip>
          <a:stretch>
            <a:fillRect/>
          </a:stretch>
        </p:blipFill>
        <p:spPr>
          <a:xfrm>
            <a:off x="0" y="0"/>
            <a:ext cx="9144000" cy="3834875"/>
          </a:xfrm>
          <a:prstGeom prst="rect">
            <a:avLst/>
          </a:prstGeom>
          <a:noFill/>
          <a:ln>
            <a:noFill/>
          </a:ln>
        </p:spPr>
      </p:pic>
      <p:sp>
        <p:nvSpPr>
          <p:cNvPr id="82" name="Google Shape;82;p1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84" name="Google Shape;84;p16"/>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USTOM_4_1">
    <p:bg>
      <p:bgPr>
        <a:blipFill>
          <a:blip r:embed="rId2">
            <a:alphaModFix/>
          </a:blip>
          <a:stretch>
            <a:fillRect/>
          </a:stretch>
        </a:blipFill>
      </p:bgPr>
    </p:bg>
    <p:spTree>
      <p:nvGrpSpPr>
        <p:cNvPr id="85" name="Shape 85"/>
        <p:cNvGrpSpPr/>
        <p:nvPr/>
      </p:nvGrpSpPr>
      <p:grpSpPr>
        <a:xfrm>
          <a:off x="0" y="0"/>
          <a:ext cx="0" cy="0"/>
          <a:chOff x="0" y="0"/>
          <a:chExt cx="0" cy="0"/>
        </a:xfrm>
      </p:grpSpPr>
      <p:pic>
        <p:nvPicPr>
          <p:cNvPr descr="slide2.png" id="86" name="Google Shape;86;p17"/>
          <p:cNvPicPr preferRelativeResize="0"/>
          <p:nvPr/>
        </p:nvPicPr>
        <p:blipFill>
          <a:blip r:embed="rId3">
            <a:alphaModFix/>
          </a:blip>
          <a:stretch>
            <a:fillRect/>
          </a:stretch>
        </p:blipFill>
        <p:spPr>
          <a:xfrm>
            <a:off x="0" y="0"/>
            <a:ext cx="9144000" cy="3834875"/>
          </a:xfrm>
          <a:prstGeom prst="rect">
            <a:avLst/>
          </a:prstGeom>
          <a:noFill/>
          <a:ln>
            <a:noFill/>
          </a:ln>
        </p:spPr>
      </p:pic>
      <p:sp>
        <p:nvSpPr>
          <p:cNvPr id="87" name="Google Shape;87;p1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89" name="Google Shape;89;p17"/>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callout">
  <p:cSld name="CUSTOM_7">
    <p:spTree>
      <p:nvGrpSpPr>
        <p:cNvPr id="90" name="Shape 90"/>
        <p:cNvGrpSpPr/>
        <p:nvPr/>
      </p:nvGrpSpPr>
      <p:grpSpPr>
        <a:xfrm>
          <a:off x="0" y="0"/>
          <a:ext cx="0" cy="0"/>
          <a:chOff x="0" y="0"/>
          <a:chExt cx="0" cy="0"/>
        </a:xfrm>
      </p:grpSpPr>
      <p:sp>
        <p:nvSpPr>
          <p:cNvPr id="91" name="Google Shape;9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92" name="Google Shape;92;p18"/>
          <p:cNvPicPr preferRelativeResize="0"/>
          <p:nvPr/>
        </p:nvPicPr>
        <p:blipFill>
          <a:blip r:embed="rId2">
            <a:alphaModFix/>
          </a:blip>
          <a:stretch>
            <a:fillRect/>
          </a:stretch>
        </p:blipFill>
        <p:spPr>
          <a:xfrm>
            <a:off x="0" y="0"/>
            <a:ext cx="9144000" cy="3834875"/>
          </a:xfrm>
          <a:prstGeom prst="rect">
            <a:avLst/>
          </a:prstGeom>
          <a:noFill/>
          <a:ln>
            <a:noFill/>
          </a:ln>
        </p:spPr>
      </p:pic>
      <p:sp>
        <p:nvSpPr>
          <p:cNvPr id="93" name="Google Shape;93;p1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p:cSld name="CUSTOM_8">
    <p:bg>
      <p:bgPr>
        <a:blipFill>
          <a:blip r:embed="rId2">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97" name="Google Shape;97;p19"/>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title + body 1">
  <p:cSld name="CUSTOM_8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0" name="Google Shape;100;p20"/>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01" name="Google Shape;101;p20"/>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 name="Google Shape;14;p3"/>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15" name="Google Shape;15;p3"/>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 name="Google Shape;16;p3"/>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p:cSld name="CUSTOM">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0" name="Google Shape;20;p4"/>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CAPTION_ONLY">
    <p:spTree>
      <p:nvGrpSpPr>
        <p:cNvPr id="21" name="Shape 21"/>
        <p:cNvGrpSpPr/>
        <p:nvPr/>
      </p:nvGrpSpPr>
      <p:grpSpPr>
        <a:xfrm>
          <a:off x="0" y="0"/>
          <a:ext cx="0" cy="0"/>
          <a:chOff x="0" y="0"/>
          <a:chExt cx="0" cy="0"/>
        </a:xfrm>
      </p:grpSpPr>
      <p:sp>
        <p:nvSpPr>
          <p:cNvPr id="22" name="Google Shape;22;p5"/>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26" name="Google Shape;26;p5"/>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6"/>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29" name="Google Shape;29;p6"/>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algn="ctr">
              <a:spcBef>
                <a:spcPts val="0"/>
              </a:spcBef>
              <a:spcAft>
                <a:spcPts val="0"/>
              </a:spcAft>
              <a:buNone/>
              <a:defRPr/>
            </a:lvl9pPr>
          </a:lstStyle>
          <a:p/>
        </p:txBody>
      </p:sp>
      <p:sp>
        <p:nvSpPr>
          <p:cNvPr id="30" name="Google Shape;30;p6"/>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for loop (example)">
  <p:cSld name="BLANK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3" name="Google Shape;33;p7"/>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34" name="Google Shape;34;p7"/>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p:cSld name="CUSTOM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37" name="Google Shape;37;p8"/>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
        <p:nvSpPr>
          <p:cNvPr id="38" name="Google Shape;38;p8"/>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ing concept 2 example">
  <p:cSld name="CUSTOM_2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41" name="Google Shape;41;p9"/>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42" name="Google Shape;42;p9"/>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ing code ">
  <p:cSld name="CUSTOM_5">
    <p:spTree>
      <p:nvGrpSpPr>
        <p:cNvPr id="43" name="Shape 43"/>
        <p:cNvGrpSpPr/>
        <p:nvPr/>
      </p:nvGrpSpPr>
      <p:grpSpPr>
        <a:xfrm>
          <a:off x="0" y="0"/>
          <a:ext cx="0" cy="0"/>
          <a:chOff x="0" y="0"/>
          <a:chExt cx="0" cy="0"/>
        </a:xfrm>
      </p:grpSpPr>
      <p:sp>
        <p:nvSpPr>
          <p:cNvPr id="44" name="Google Shape;4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pic>
        <p:nvPicPr>
          <p:cNvPr descr="slide2.png" id="45" name="Google Shape;45;p10"/>
          <p:cNvPicPr preferRelativeResize="0"/>
          <p:nvPr/>
        </p:nvPicPr>
        <p:blipFill>
          <a:blip r:embed="rId2">
            <a:alphaModFix/>
          </a:blip>
          <a:stretch>
            <a:fillRect/>
          </a:stretch>
        </p:blipFill>
        <p:spPr>
          <a:xfrm>
            <a:off x="0" y="0"/>
            <a:ext cx="9144000" cy="3834875"/>
          </a:xfrm>
          <a:prstGeom prst="rect">
            <a:avLst/>
          </a:prstGeom>
          <a:noFill/>
          <a:ln>
            <a:noFill/>
          </a:ln>
        </p:spPr>
      </p:pic>
      <p:sp>
        <p:nvSpPr>
          <p:cNvPr id="46" name="Google Shape;46;p1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48" name="Google Shape;48;p10"/>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a:spcBef>
                <a:spcPts val="0"/>
              </a:spcBef>
              <a:spcAft>
                <a:spcPts val="0"/>
              </a:spcAft>
              <a:buClr>
                <a:srgbClr val="555555"/>
              </a:buClr>
              <a:buSzPts val="3600"/>
              <a:buNone/>
              <a:defRPr b="1" sz="3600">
                <a:solidFill>
                  <a:srgbClr val="555555"/>
                </a:solidFill>
              </a:defRPr>
            </a:lvl2pPr>
            <a:lvl3pPr lvl="2">
              <a:spcBef>
                <a:spcPts val="0"/>
              </a:spcBef>
              <a:spcAft>
                <a:spcPts val="0"/>
              </a:spcAft>
              <a:buClr>
                <a:srgbClr val="555555"/>
              </a:buClr>
              <a:buSzPts val="3600"/>
              <a:buNone/>
              <a:defRPr b="1" sz="3600">
                <a:solidFill>
                  <a:srgbClr val="555555"/>
                </a:solidFill>
              </a:defRPr>
            </a:lvl3pPr>
            <a:lvl4pPr lvl="3">
              <a:spcBef>
                <a:spcPts val="0"/>
              </a:spcBef>
              <a:spcAft>
                <a:spcPts val="0"/>
              </a:spcAft>
              <a:buClr>
                <a:srgbClr val="555555"/>
              </a:buClr>
              <a:buSzPts val="3600"/>
              <a:buNone/>
              <a:defRPr b="1" sz="3600">
                <a:solidFill>
                  <a:srgbClr val="555555"/>
                </a:solidFill>
              </a:defRPr>
            </a:lvl4pPr>
            <a:lvl5pPr lvl="4">
              <a:spcBef>
                <a:spcPts val="0"/>
              </a:spcBef>
              <a:spcAft>
                <a:spcPts val="0"/>
              </a:spcAft>
              <a:buClr>
                <a:srgbClr val="555555"/>
              </a:buClr>
              <a:buSzPts val="3600"/>
              <a:buNone/>
              <a:defRPr b="1" sz="3600">
                <a:solidFill>
                  <a:srgbClr val="555555"/>
                </a:solidFill>
              </a:defRPr>
            </a:lvl5pPr>
            <a:lvl6pPr lvl="5">
              <a:spcBef>
                <a:spcPts val="0"/>
              </a:spcBef>
              <a:spcAft>
                <a:spcPts val="0"/>
              </a:spcAft>
              <a:buClr>
                <a:srgbClr val="555555"/>
              </a:buClr>
              <a:buSzPts val="3600"/>
              <a:buNone/>
              <a:defRPr b="1" sz="3600">
                <a:solidFill>
                  <a:srgbClr val="555555"/>
                </a:solidFill>
              </a:defRPr>
            </a:lvl6pPr>
            <a:lvl7pPr lvl="6">
              <a:spcBef>
                <a:spcPts val="0"/>
              </a:spcBef>
              <a:spcAft>
                <a:spcPts val="0"/>
              </a:spcAft>
              <a:buClr>
                <a:srgbClr val="555555"/>
              </a:buClr>
              <a:buSzPts val="3600"/>
              <a:buNone/>
              <a:defRPr b="1" sz="3600">
                <a:solidFill>
                  <a:srgbClr val="555555"/>
                </a:solidFill>
              </a:defRPr>
            </a:lvl7pPr>
            <a:lvl8pPr lvl="7">
              <a:spcBef>
                <a:spcPts val="0"/>
              </a:spcBef>
              <a:spcAft>
                <a:spcPts val="0"/>
              </a:spcAft>
              <a:buClr>
                <a:srgbClr val="555555"/>
              </a:buClr>
              <a:buSzPts val="3600"/>
              <a:buNone/>
              <a:defRPr b="1" sz="3600">
                <a:solidFill>
                  <a:srgbClr val="555555"/>
                </a:solidFill>
              </a:defRPr>
            </a:lvl8pPr>
            <a:lvl9pPr lvl="8">
              <a:spcBef>
                <a:spcPts val="0"/>
              </a:spcBef>
              <a:spcAft>
                <a:spcPts val="0"/>
              </a:spcAft>
              <a:buClr>
                <a:srgbClr val="555555"/>
              </a:buClr>
              <a:buSzPts val="3600"/>
              <a:buNone/>
              <a:defRPr b="1" sz="3600">
                <a:solidFill>
                  <a:srgbClr val="555555"/>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41775" y="684900"/>
            <a:ext cx="74016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Structure of an HTML Page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idx="1" type="body"/>
          </p:nvPr>
        </p:nvSpPr>
        <p:spPr>
          <a:xfrm>
            <a:off x="458075" y="1129050"/>
            <a:ext cx="51204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&lt;!DOCTYPE html&gt;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000000"/>
                </a:solidFill>
                <a:latin typeface="Courier New"/>
                <a:ea typeface="Courier New"/>
                <a:cs typeface="Courier New"/>
                <a:sym typeface="Courier New"/>
              </a:rPr>
              <a:t>&lt;head&gt;</a:t>
            </a:r>
            <a:endParaRPr b="1" sz="1800">
              <a:solidFill>
                <a:srgbClr val="000000"/>
              </a:solidFill>
              <a:latin typeface="Courier New"/>
              <a:ea typeface="Courier New"/>
              <a:cs typeface="Courier New"/>
              <a:sym typeface="Courier New"/>
            </a:endParaRPr>
          </a:p>
          <a:p>
            <a:pPr indent="457200" lvl="0" marL="457200" rtl="0" algn="l">
              <a:spcBef>
                <a:spcPts val="600"/>
              </a:spcBef>
              <a:spcAft>
                <a:spcPts val="0"/>
              </a:spcAft>
              <a:buNone/>
            </a:pPr>
            <a:r>
              <a:rPr b="1" lang="en" sz="1800">
                <a:solidFill>
                  <a:srgbClr val="000000"/>
                </a:solidFill>
                <a:latin typeface="Courier New"/>
                <a:ea typeface="Courier New"/>
                <a:cs typeface="Courier New"/>
                <a:sym typeface="Courier New"/>
              </a:rPr>
              <a:t>&lt;title&gt;My First Page&lt;/title&gt;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000000"/>
                </a:solidFill>
                <a:latin typeface="Courier New"/>
                <a:ea typeface="Courier New"/>
                <a:cs typeface="Courier New"/>
                <a:sym typeface="Courier New"/>
              </a:rPr>
              <a:t>&lt;/head&gt;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27A9E1"/>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sz="1800">
              <a:solidFill>
                <a:srgbClr val="000000"/>
              </a:solidFill>
            </a:endParaRPr>
          </a:p>
        </p:txBody>
      </p:sp>
      <p:sp>
        <p:nvSpPr>
          <p:cNvPr id="170" name="Google Shape;170;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HTML Page</a:t>
            </a:r>
            <a:endParaRPr/>
          </a:p>
        </p:txBody>
      </p:sp>
      <p:sp>
        <p:nvSpPr>
          <p:cNvPr id="171" name="Google Shape;171;p30"/>
          <p:cNvSpPr txBox="1"/>
          <p:nvPr/>
        </p:nvSpPr>
        <p:spPr>
          <a:xfrm>
            <a:off x="3019200" y="2860300"/>
            <a:ext cx="5971500" cy="21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333333"/>
                </a:solidFill>
                <a:latin typeface="Proxima Nova"/>
                <a:ea typeface="Proxima Nova"/>
                <a:cs typeface="Proxima Nova"/>
                <a:sym typeface="Proxima Nova"/>
              </a:rPr>
              <a:t>The &lt;body&gt; tag is where the actual content of the document goes (text, images, etc).</a:t>
            </a:r>
            <a:endParaRPr sz="2700">
              <a:solidFill>
                <a:srgbClr val="333333"/>
              </a:solidFill>
              <a:latin typeface="Proxima Nova"/>
              <a:ea typeface="Proxima Nova"/>
              <a:cs typeface="Proxima Nova"/>
              <a:sym typeface="Proxima Nova"/>
            </a:endParaRPr>
          </a:p>
          <a:p>
            <a:pPr indent="0" lvl="0" marL="0" rtl="0" algn="l">
              <a:spcBef>
                <a:spcPts val="0"/>
              </a:spcBef>
              <a:spcAft>
                <a:spcPts val="0"/>
              </a:spcAft>
              <a:buNone/>
            </a:pPr>
            <a:r>
              <a:rPr lang="en" sz="2700">
                <a:solidFill>
                  <a:srgbClr val="333333"/>
                </a:solidFill>
                <a:latin typeface="Proxima Nova"/>
                <a:ea typeface="Proxima Nova"/>
                <a:cs typeface="Proxima Nova"/>
                <a:sym typeface="Proxima Nova"/>
              </a:rPr>
              <a:t>This is where most of your HTML tags will go. </a:t>
            </a:r>
            <a:endParaRPr sz="2700">
              <a:solidFill>
                <a:srgbClr val="33333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Important Points</a:t>
            </a:r>
            <a:endParaRPr/>
          </a:p>
        </p:txBody>
      </p:sp>
      <p:sp>
        <p:nvSpPr>
          <p:cNvPr id="177" name="Google Shape;177;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Tags can go inside other tags</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We use </a:t>
            </a:r>
            <a:r>
              <a:rPr b="1" lang="en"/>
              <a:t>indenting</a:t>
            </a:r>
            <a:r>
              <a:rPr lang="en"/>
              <a:t> to show the structure of the tags</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The structure of an html document is a </a:t>
            </a:r>
            <a:r>
              <a:rPr b="1" lang="en"/>
              <a:t>tree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Tags inside other Tags</a:t>
            </a:r>
            <a:endParaRPr/>
          </a:p>
        </p:txBody>
      </p:sp>
      <p:sp>
        <p:nvSpPr>
          <p:cNvPr id="183" name="Google Shape;183;p32"/>
          <p:cNvSpPr txBox="1"/>
          <p:nvPr>
            <p:ph idx="1" type="body"/>
          </p:nvPr>
        </p:nvSpPr>
        <p:spPr>
          <a:xfrm>
            <a:off x="4599875" y="1271250"/>
            <a:ext cx="41295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&lt;head&gt; tag and the &lt;body&gt; tag are inside the &lt;html&gt; tag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&lt;title&gt; tag is inside the &lt;head&gt; tag</a:t>
            </a:r>
            <a:endParaRPr/>
          </a:p>
        </p:txBody>
      </p:sp>
      <p:sp>
        <p:nvSpPr>
          <p:cNvPr id="184" name="Google Shape;184;p32"/>
          <p:cNvSpPr txBox="1"/>
          <p:nvPr>
            <p:ph idx="1" type="body"/>
          </p:nvPr>
        </p:nvSpPr>
        <p:spPr>
          <a:xfrm>
            <a:off x="458075" y="1129050"/>
            <a:ext cx="38325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&lt;!DOCTYPE html&gt;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457200" lvl="0" marL="457200" rtl="0" algn="l">
              <a:spcBef>
                <a:spcPts val="600"/>
              </a:spcBef>
              <a:spcAft>
                <a:spcPts val="0"/>
              </a:spcAft>
              <a:buNone/>
            </a:pPr>
            <a:r>
              <a:rPr b="1" lang="en" sz="1800">
                <a:solidFill>
                  <a:schemeClr val="accent2"/>
                </a:solidFill>
                <a:latin typeface="Courier New"/>
                <a:ea typeface="Courier New"/>
                <a:cs typeface="Courier New"/>
                <a:sym typeface="Courier New"/>
              </a:rPr>
              <a:t>&lt;title&gt;&lt;/title&gt;</a:t>
            </a:r>
            <a:endParaRPr b="1" sz="1800">
              <a:solidFill>
                <a:schemeClr val="accent2"/>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27A9E1"/>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sz="1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Indenting Shows Structure</a:t>
            </a:r>
            <a:endParaRPr/>
          </a:p>
        </p:txBody>
      </p:sp>
      <p:sp>
        <p:nvSpPr>
          <p:cNvPr id="190" name="Google Shape;190;p33"/>
          <p:cNvSpPr txBox="1"/>
          <p:nvPr>
            <p:ph idx="1" type="body"/>
          </p:nvPr>
        </p:nvSpPr>
        <p:spPr>
          <a:xfrm>
            <a:off x="4599875" y="1271250"/>
            <a:ext cx="41295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Everything </a:t>
            </a:r>
            <a:r>
              <a:rPr b="1" lang="en"/>
              <a:t>inside</a:t>
            </a:r>
            <a:r>
              <a:rPr lang="en"/>
              <a:t> the &lt;html&gt; tag is indented.</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91" name="Google Shape;191;p33"/>
          <p:cNvSpPr txBox="1"/>
          <p:nvPr>
            <p:ph idx="1" type="body"/>
          </p:nvPr>
        </p:nvSpPr>
        <p:spPr>
          <a:xfrm>
            <a:off x="458075" y="1129050"/>
            <a:ext cx="38325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&lt;!DOCTYPE html&gt;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457200" lvl="0" marL="457200" rtl="0" algn="l">
              <a:spcBef>
                <a:spcPts val="600"/>
              </a:spcBef>
              <a:spcAft>
                <a:spcPts val="0"/>
              </a:spcAft>
              <a:buNone/>
            </a:pPr>
            <a:r>
              <a:rPr b="1" lang="en" sz="1800">
                <a:solidFill>
                  <a:schemeClr val="accent2"/>
                </a:solidFill>
                <a:latin typeface="Courier New"/>
                <a:ea typeface="Courier New"/>
                <a:cs typeface="Courier New"/>
                <a:sym typeface="Courier New"/>
              </a:rPr>
              <a:t>&lt;title&gt;&lt;/title&gt;</a:t>
            </a:r>
            <a:endParaRPr b="1" sz="1800">
              <a:solidFill>
                <a:schemeClr val="accent2"/>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27A9E1"/>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sz="1800">
              <a:solidFill>
                <a:srgbClr val="000000"/>
              </a:solidFill>
            </a:endParaRPr>
          </a:p>
        </p:txBody>
      </p:sp>
      <p:cxnSp>
        <p:nvCxnSpPr>
          <p:cNvPr id="192" name="Google Shape;192;p33"/>
          <p:cNvCxnSpPr/>
          <p:nvPr/>
        </p:nvCxnSpPr>
        <p:spPr>
          <a:xfrm flipH="1">
            <a:off x="524200" y="1497150"/>
            <a:ext cx="2700" cy="3378600"/>
          </a:xfrm>
          <a:prstGeom prst="straightConnector1">
            <a:avLst/>
          </a:prstGeom>
          <a:noFill/>
          <a:ln cap="flat" cmpd="sng" w="38100">
            <a:solidFill>
              <a:srgbClr val="FF0000"/>
            </a:solidFill>
            <a:prstDash val="solid"/>
            <a:round/>
            <a:headEnd len="med" w="med" type="none"/>
            <a:tailEnd len="med" w="med" type="none"/>
          </a:ln>
        </p:spPr>
      </p:cxnSp>
      <p:cxnSp>
        <p:nvCxnSpPr>
          <p:cNvPr id="193" name="Google Shape;193;p33"/>
          <p:cNvCxnSpPr/>
          <p:nvPr/>
        </p:nvCxnSpPr>
        <p:spPr>
          <a:xfrm>
            <a:off x="995250" y="1921050"/>
            <a:ext cx="16200" cy="25308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Indenting Shows Structure</a:t>
            </a:r>
            <a:endParaRPr/>
          </a:p>
        </p:txBody>
      </p:sp>
      <p:sp>
        <p:nvSpPr>
          <p:cNvPr id="199" name="Google Shape;199;p34"/>
          <p:cNvSpPr txBox="1"/>
          <p:nvPr>
            <p:ph idx="1" type="body"/>
          </p:nvPr>
        </p:nvSpPr>
        <p:spPr>
          <a:xfrm>
            <a:off x="4599875" y="1271250"/>
            <a:ext cx="41295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Everything </a:t>
            </a:r>
            <a:r>
              <a:rPr b="1" lang="en"/>
              <a:t>inside</a:t>
            </a:r>
            <a:r>
              <a:rPr lang="en"/>
              <a:t> the &lt;html&gt; tag is indented.</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rPr lang="en"/>
              <a:t>Everything </a:t>
            </a:r>
            <a:r>
              <a:rPr b="1" lang="en"/>
              <a:t>inside</a:t>
            </a:r>
            <a:r>
              <a:rPr lang="en"/>
              <a:t> the &lt;head&gt; tag is indented further.</a:t>
            </a:r>
            <a:endParaRPr/>
          </a:p>
        </p:txBody>
      </p:sp>
      <p:sp>
        <p:nvSpPr>
          <p:cNvPr id="200" name="Google Shape;200;p34"/>
          <p:cNvSpPr txBox="1"/>
          <p:nvPr>
            <p:ph idx="1" type="body"/>
          </p:nvPr>
        </p:nvSpPr>
        <p:spPr>
          <a:xfrm>
            <a:off x="458075" y="1129050"/>
            <a:ext cx="38325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&lt;!DOCTYPE html&gt;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457200" lvl="0" marL="457200" rtl="0" algn="l">
              <a:spcBef>
                <a:spcPts val="600"/>
              </a:spcBef>
              <a:spcAft>
                <a:spcPts val="0"/>
              </a:spcAft>
              <a:buNone/>
            </a:pPr>
            <a:r>
              <a:rPr b="1" lang="en" sz="1800">
                <a:solidFill>
                  <a:schemeClr val="accent2"/>
                </a:solidFill>
                <a:latin typeface="Courier New"/>
                <a:ea typeface="Courier New"/>
                <a:cs typeface="Courier New"/>
                <a:sym typeface="Courier New"/>
              </a:rPr>
              <a:t>&lt;title&gt;&lt;/title&gt;</a:t>
            </a:r>
            <a:endParaRPr b="1" sz="1800">
              <a:solidFill>
                <a:schemeClr val="accent2"/>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27A9E1"/>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sz="1800">
              <a:solidFill>
                <a:srgbClr val="000000"/>
              </a:solidFill>
            </a:endParaRPr>
          </a:p>
        </p:txBody>
      </p:sp>
      <p:cxnSp>
        <p:nvCxnSpPr>
          <p:cNvPr id="201" name="Google Shape;201;p34"/>
          <p:cNvCxnSpPr/>
          <p:nvPr/>
        </p:nvCxnSpPr>
        <p:spPr>
          <a:xfrm flipH="1">
            <a:off x="524200" y="1497150"/>
            <a:ext cx="2700" cy="3378600"/>
          </a:xfrm>
          <a:prstGeom prst="straightConnector1">
            <a:avLst/>
          </a:prstGeom>
          <a:noFill/>
          <a:ln cap="flat" cmpd="sng" w="38100">
            <a:solidFill>
              <a:srgbClr val="FF0000"/>
            </a:solidFill>
            <a:prstDash val="solid"/>
            <a:round/>
            <a:headEnd len="med" w="med" type="none"/>
            <a:tailEnd len="med" w="med" type="none"/>
          </a:ln>
        </p:spPr>
      </p:cxnSp>
      <p:cxnSp>
        <p:nvCxnSpPr>
          <p:cNvPr id="202" name="Google Shape;202;p34"/>
          <p:cNvCxnSpPr/>
          <p:nvPr/>
        </p:nvCxnSpPr>
        <p:spPr>
          <a:xfrm>
            <a:off x="995250" y="1921050"/>
            <a:ext cx="16200" cy="2530800"/>
          </a:xfrm>
          <a:prstGeom prst="straightConnector1">
            <a:avLst/>
          </a:prstGeom>
          <a:noFill/>
          <a:ln cap="flat" cmpd="sng" w="38100">
            <a:solidFill>
              <a:srgbClr val="FF0000"/>
            </a:solidFill>
            <a:prstDash val="solid"/>
            <a:round/>
            <a:headEnd len="med" w="med" type="none"/>
            <a:tailEnd len="med" w="med" type="none"/>
          </a:ln>
        </p:spPr>
      </p:cxnSp>
      <p:cxnSp>
        <p:nvCxnSpPr>
          <p:cNvPr id="203" name="Google Shape;203;p34"/>
          <p:cNvCxnSpPr/>
          <p:nvPr/>
        </p:nvCxnSpPr>
        <p:spPr>
          <a:xfrm>
            <a:off x="1440350" y="2232350"/>
            <a:ext cx="6600" cy="5778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Structure</a:t>
            </a:r>
            <a:endParaRPr/>
          </a:p>
        </p:txBody>
      </p:sp>
      <p:sp>
        <p:nvSpPr>
          <p:cNvPr id="209" name="Google Shape;209;p35"/>
          <p:cNvSpPr txBox="1"/>
          <p:nvPr>
            <p:ph idx="1" type="body"/>
          </p:nvPr>
        </p:nvSpPr>
        <p:spPr>
          <a:xfrm>
            <a:off x="458075" y="1129050"/>
            <a:ext cx="38325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&lt;!DOCTYPE html&gt;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457200" lvl="0" marL="457200" rtl="0" algn="l">
              <a:spcBef>
                <a:spcPts val="600"/>
              </a:spcBef>
              <a:spcAft>
                <a:spcPts val="0"/>
              </a:spcAft>
              <a:buNone/>
            </a:pPr>
            <a:r>
              <a:rPr b="1" lang="en" sz="1800">
                <a:solidFill>
                  <a:schemeClr val="accent2"/>
                </a:solidFill>
                <a:latin typeface="Courier New"/>
                <a:ea typeface="Courier New"/>
                <a:cs typeface="Courier New"/>
                <a:sym typeface="Courier New"/>
              </a:rPr>
              <a:t>&lt;title&gt;&lt;/title&gt;</a:t>
            </a:r>
            <a:endParaRPr b="1" sz="1800">
              <a:solidFill>
                <a:schemeClr val="accent2"/>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27A9E1"/>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sz="1800">
              <a:solidFill>
                <a:srgbClr val="000000"/>
              </a:solidFill>
            </a:endParaRPr>
          </a:p>
        </p:txBody>
      </p:sp>
      <p:sp>
        <p:nvSpPr>
          <p:cNvPr id="210" name="Google Shape;210;p35"/>
          <p:cNvSpPr/>
          <p:nvPr/>
        </p:nvSpPr>
        <p:spPr>
          <a:xfrm>
            <a:off x="5610950" y="1399275"/>
            <a:ext cx="1895700" cy="796800"/>
          </a:xfrm>
          <a:prstGeom prst="rect">
            <a:avLst/>
          </a:prstGeom>
          <a:solidFill>
            <a:srgbClr val="CCCCCC"/>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5"/>
          <p:cNvSpPr txBox="1"/>
          <p:nvPr/>
        </p:nvSpPr>
        <p:spPr>
          <a:xfrm>
            <a:off x="5743775" y="1459650"/>
            <a:ext cx="16662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HTML</a:t>
            </a:r>
            <a:endParaRPr b="1" sz="2600"/>
          </a:p>
        </p:txBody>
      </p:sp>
      <p:sp>
        <p:nvSpPr>
          <p:cNvPr id="212" name="Google Shape;212;p35"/>
          <p:cNvSpPr/>
          <p:nvPr/>
        </p:nvSpPr>
        <p:spPr>
          <a:xfrm>
            <a:off x="3988500" y="2698700"/>
            <a:ext cx="1895700" cy="796800"/>
          </a:xfrm>
          <a:prstGeom prst="rect">
            <a:avLst/>
          </a:prstGeom>
          <a:solidFill>
            <a:srgbClr val="27A9E1">
              <a:alpha val="52690"/>
            </a:srgbClr>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5"/>
          <p:cNvSpPr txBox="1"/>
          <p:nvPr/>
        </p:nvSpPr>
        <p:spPr>
          <a:xfrm>
            <a:off x="4121325" y="2759075"/>
            <a:ext cx="16662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HEAD</a:t>
            </a:r>
            <a:endParaRPr b="1" sz="2600"/>
          </a:p>
        </p:txBody>
      </p:sp>
      <p:sp>
        <p:nvSpPr>
          <p:cNvPr id="214" name="Google Shape;214;p35"/>
          <p:cNvSpPr/>
          <p:nvPr/>
        </p:nvSpPr>
        <p:spPr>
          <a:xfrm>
            <a:off x="6961625" y="2680625"/>
            <a:ext cx="1895700" cy="796800"/>
          </a:xfrm>
          <a:prstGeom prst="rect">
            <a:avLst/>
          </a:prstGeom>
          <a:solidFill>
            <a:srgbClr val="27A9E1">
              <a:alpha val="52690"/>
            </a:srgbClr>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5"/>
          <p:cNvSpPr txBox="1"/>
          <p:nvPr/>
        </p:nvSpPr>
        <p:spPr>
          <a:xfrm>
            <a:off x="7094450" y="2741000"/>
            <a:ext cx="16662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BODY</a:t>
            </a:r>
            <a:endParaRPr b="1" sz="2600"/>
          </a:p>
        </p:txBody>
      </p:sp>
      <p:sp>
        <p:nvSpPr>
          <p:cNvPr id="216" name="Google Shape;216;p35"/>
          <p:cNvSpPr/>
          <p:nvPr/>
        </p:nvSpPr>
        <p:spPr>
          <a:xfrm>
            <a:off x="3988500" y="3998125"/>
            <a:ext cx="1895700" cy="796800"/>
          </a:xfrm>
          <a:prstGeom prst="rect">
            <a:avLst/>
          </a:prstGeom>
          <a:solidFill>
            <a:schemeClr val="accent2"/>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5"/>
          <p:cNvSpPr txBox="1"/>
          <p:nvPr/>
        </p:nvSpPr>
        <p:spPr>
          <a:xfrm>
            <a:off x="4121325" y="4058500"/>
            <a:ext cx="16662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TITLE</a:t>
            </a:r>
            <a:endParaRPr b="1" sz="2600"/>
          </a:p>
        </p:txBody>
      </p:sp>
      <p:cxnSp>
        <p:nvCxnSpPr>
          <p:cNvPr id="218" name="Google Shape;218;p35"/>
          <p:cNvCxnSpPr>
            <a:stCxn id="210" idx="2"/>
            <a:endCxn id="212" idx="0"/>
          </p:cNvCxnSpPr>
          <p:nvPr/>
        </p:nvCxnSpPr>
        <p:spPr>
          <a:xfrm flipH="1">
            <a:off x="4936400" y="2196075"/>
            <a:ext cx="1622400" cy="502500"/>
          </a:xfrm>
          <a:prstGeom prst="straightConnector1">
            <a:avLst/>
          </a:prstGeom>
          <a:noFill/>
          <a:ln cap="flat" cmpd="sng" w="19050">
            <a:solidFill>
              <a:srgbClr val="191919"/>
            </a:solidFill>
            <a:prstDash val="solid"/>
            <a:round/>
            <a:headEnd len="med" w="med" type="none"/>
            <a:tailEnd len="med" w="med" type="triangle"/>
          </a:ln>
        </p:spPr>
      </p:cxnSp>
      <p:cxnSp>
        <p:nvCxnSpPr>
          <p:cNvPr id="219" name="Google Shape;219;p35"/>
          <p:cNvCxnSpPr>
            <a:stCxn id="210" idx="2"/>
            <a:endCxn id="214" idx="0"/>
          </p:cNvCxnSpPr>
          <p:nvPr/>
        </p:nvCxnSpPr>
        <p:spPr>
          <a:xfrm>
            <a:off x="6558800" y="2196075"/>
            <a:ext cx="1350600" cy="484500"/>
          </a:xfrm>
          <a:prstGeom prst="straightConnector1">
            <a:avLst/>
          </a:prstGeom>
          <a:noFill/>
          <a:ln cap="flat" cmpd="sng" w="19050">
            <a:solidFill>
              <a:srgbClr val="191919"/>
            </a:solidFill>
            <a:prstDash val="solid"/>
            <a:round/>
            <a:headEnd len="med" w="med" type="none"/>
            <a:tailEnd len="med" w="med" type="triangle"/>
          </a:ln>
        </p:spPr>
      </p:cxnSp>
      <p:cxnSp>
        <p:nvCxnSpPr>
          <p:cNvPr id="220" name="Google Shape;220;p35"/>
          <p:cNvCxnSpPr/>
          <p:nvPr/>
        </p:nvCxnSpPr>
        <p:spPr>
          <a:xfrm>
            <a:off x="4954425" y="3525750"/>
            <a:ext cx="0" cy="502500"/>
          </a:xfrm>
          <a:prstGeom prst="straightConnector1">
            <a:avLst/>
          </a:prstGeom>
          <a:noFill/>
          <a:ln cap="flat" cmpd="sng" w="19050">
            <a:solidFill>
              <a:srgbClr val="191919"/>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Structure</a:t>
            </a:r>
            <a:endParaRPr/>
          </a:p>
        </p:txBody>
      </p:sp>
      <p:sp>
        <p:nvSpPr>
          <p:cNvPr id="226" name="Google Shape;226;p36"/>
          <p:cNvSpPr txBox="1"/>
          <p:nvPr>
            <p:ph idx="1" type="body"/>
          </p:nvPr>
        </p:nvSpPr>
        <p:spPr>
          <a:xfrm>
            <a:off x="458075" y="1129050"/>
            <a:ext cx="38325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&lt;!DOCTYPE html&gt;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457200" lvl="0" marL="457200" rtl="0" algn="l">
              <a:spcBef>
                <a:spcPts val="600"/>
              </a:spcBef>
              <a:spcAft>
                <a:spcPts val="0"/>
              </a:spcAft>
              <a:buNone/>
            </a:pPr>
            <a:r>
              <a:rPr b="1" lang="en" sz="1800">
                <a:solidFill>
                  <a:schemeClr val="accent2"/>
                </a:solidFill>
                <a:latin typeface="Courier New"/>
                <a:ea typeface="Courier New"/>
                <a:cs typeface="Courier New"/>
                <a:sym typeface="Courier New"/>
              </a:rPr>
              <a:t>&lt;title&gt;&lt;/title&gt;</a:t>
            </a:r>
            <a:endParaRPr b="1" sz="1800">
              <a:solidFill>
                <a:schemeClr val="accent2"/>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chemeClr val="accent2"/>
                </a:solidFill>
                <a:latin typeface="Courier New"/>
                <a:ea typeface="Courier New"/>
                <a:cs typeface="Courier New"/>
                <a:sym typeface="Courier New"/>
              </a:rPr>
              <a:t>	&lt;h1&gt;&lt;/h1&gt;</a:t>
            </a:r>
            <a:endParaRPr b="1" sz="1800">
              <a:solidFill>
                <a:schemeClr val="accent2"/>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sz="1800">
              <a:solidFill>
                <a:srgbClr val="000000"/>
              </a:solidFill>
            </a:endParaRPr>
          </a:p>
        </p:txBody>
      </p:sp>
      <p:sp>
        <p:nvSpPr>
          <p:cNvPr id="227" name="Google Shape;227;p36"/>
          <p:cNvSpPr/>
          <p:nvPr/>
        </p:nvSpPr>
        <p:spPr>
          <a:xfrm>
            <a:off x="5610950" y="1399275"/>
            <a:ext cx="1895700" cy="796800"/>
          </a:xfrm>
          <a:prstGeom prst="rect">
            <a:avLst/>
          </a:prstGeom>
          <a:solidFill>
            <a:srgbClr val="CCCCCC"/>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txBox="1"/>
          <p:nvPr/>
        </p:nvSpPr>
        <p:spPr>
          <a:xfrm>
            <a:off x="5743775" y="1459650"/>
            <a:ext cx="16662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HTML</a:t>
            </a:r>
            <a:endParaRPr b="1" sz="2600"/>
          </a:p>
        </p:txBody>
      </p:sp>
      <p:sp>
        <p:nvSpPr>
          <p:cNvPr id="229" name="Google Shape;229;p36"/>
          <p:cNvSpPr/>
          <p:nvPr/>
        </p:nvSpPr>
        <p:spPr>
          <a:xfrm>
            <a:off x="3988500" y="2698700"/>
            <a:ext cx="1895700" cy="796800"/>
          </a:xfrm>
          <a:prstGeom prst="rect">
            <a:avLst/>
          </a:prstGeom>
          <a:solidFill>
            <a:srgbClr val="27A9E1">
              <a:alpha val="52690"/>
            </a:srgbClr>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6"/>
          <p:cNvSpPr txBox="1"/>
          <p:nvPr/>
        </p:nvSpPr>
        <p:spPr>
          <a:xfrm>
            <a:off x="4121325" y="2759075"/>
            <a:ext cx="16662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HEAD</a:t>
            </a:r>
            <a:endParaRPr b="1" sz="2600"/>
          </a:p>
        </p:txBody>
      </p:sp>
      <p:sp>
        <p:nvSpPr>
          <p:cNvPr id="231" name="Google Shape;231;p36"/>
          <p:cNvSpPr/>
          <p:nvPr/>
        </p:nvSpPr>
        <p:spPr>
          <a:xfrm>
            <a:off x="6961625" y="2680625"/>
            <a:ext cx="1895700" cy="796800"/>
          </a:xfrm>
          <a:prstGeom prst="rect">
            <a:avLst/>
          </a:prstGeom>
          <a:solidFill>
            <a:srgbClr val="27A9E1">
              <a:alpha val="52690"/>
            </a:srgbClr>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6"/>
          <p:cNvSpPr txBox="1"/>
          <p:nvPr/>
        </p:nvSpPr>
        <p:spPr>
          <a:xfrm>
            <a:off x="7094450" y="2741000"/>
            <a:ext cx="16662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BODY</a:t>
            </a:r>
            <a:endParaRPr b="1" sz="2600"/>
          </a:p>
        </p:txBody>
      </p:sp>
      <p:sp>
        <p:nvSpPr>
          <p:cNvPr id="233" name="Google Shape;233;p36"/>
          <p:cNvSpPr/>
          <p:nvPr/>
        </p:nvSpPr>
        <p:spPr>
          <a:xfrm>
            <a:off x="3988500" y="3998125"/>
            <a:ext cx="1895700" cy="796800"/>
          </a:xfrm>
          <a:prstGeom prst="rect">
            <a:avLst/>
          </a:prstGeom>
          <a:solidFill>
            <a:schemeClr val="accent2"/>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txBox="1"/>
          <p:nvPr/>
        </p:nvSpPr>
        <p:spPr>
          <a:xfrm>
            <a:off x="4121325" y="4058500"/>
            <a:ext cx="16662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TITLE</a:t>
            </a:r>
            <a:endParaRPr b="1" sz="2600"/>
          </a:p>
        </p:txBody>
      </p:sp>
      <p:cxnSp>
        <p:nvCxnSpPr>
          <p:cNvPr id="235" name="Google Shape;235;p36"/>
          <p:cNvCxnSpPr>
            <a:stCxn id="227" idx="2"/>
            <a:endCxn id="229" idx="0"/>
          </p:cNvCxnSpPr>
          <p:nvPr/>
        </p:nvCxnSpPr>
        <p:spPr>
          <a:xfrm flipH="1">
            <a:off x="4936400" y="2196075"/>
            <a:ext cx="1622400" cy="502500"/>
          </a:xfrm>
          <a:prstGeom prst="straightConnector1">
            <a:avLst/>
          </a:prstGeom>
          <a:noFill/>
          <a:ln cap="flat" cmpd="sng" w="19050">
            <a:solidFill>
              <a:srgbClr val="191919"/>
            </a:solidFill>
            <a:prstDash val="solid"/>
            <a:round/>
            <a:headEnd len="med" w="med" type="none"/>
            <a:tailEnd len="med" w="med" type="triangle"/>
          </a:ln>
        </p:spPr>
      </p:cxnSp>
      <p:cxnSp>
        <p:nvCxnSpPr>
          <p:cNvPr id="236" name="Google Shape;236;p36"/>
          <p:cNvCxnSpPr>
            <a:stCxn id="227" idx="2"/>
            <a:endCxn id="231" idx="0"/>
          </p:cNvCxnSpPr>
          <p:nvPr/>
        </p:nvCxnSpPr>
        <p:spPr>
          <a:xfrm>
            <a:off x="6558800" y="2196075"/>
            <a:ext cx="1350600" cy="484500"/>
          </a:xfrm>
          <a:prstGeom prst="straightConnector1">
            <a:avLst/>
          </a:prstGeom>
          <a:noFill/>
          <a:ln cap="flat" cmpd="sng" w="19050">
            <a:solidFill>
              <a:srgbClr val="191919"/>
            </a:solidFill>
            <a:prstDash val="solid"/>
            <a:round/>
            <a:headEnd len="med" w="med" type="none"/>
            <a:tailEnd len="med" w="med" type="triangle"/>
          </a:ln>
        </p:spPr>
      </p:cxnSp>
      <p:cxnSp>
        <p:nvCxnSpPr>
          <p:cNvPr id="237" name="Google Shape;237;p36"/>
          <p:cNvCxnSpPr/>
          <p:nvPr/>
        </p:nvCxnSpPr>
        <p:spPr>
          <a:xfrm>
            <a:off x="4954425" y="3525750"/>
            <a:ext cx="0" cy="502500"/>
          </a:xfrm>
          <a:prstGeom prst="straightConnector1">
            <a:avLst/>
          </a:prstGeom>
          <a:noFill/>
          <a:ln cap="flat" cmpd="sng" w="19050">
            <a:solidFill>
              <a:srgbClr val="191919"/>
            </a:solidFill>
            <a:prstDash val="solid"/>
            <a:round/>
            <a:headEnd len="med" w="med" type="none"/>
            <a:tailEnd len="med" w="med" type="triangle"/>
          </a:ln>
        </p:spPr>
      </p:cxnSp>
      <p:sp>
        <p:nvSpPr>
          <p:cNvPr id="238" name="Google Shape;238;p36"/>
          <p:cNvSpPr/>
          <p:nvPr/>
        </p:nvSpPr>
        <p:spPr>
          <a:xfrm>
            <a:off x="6961625" y="3980025"/>
            <a:ext cx="1895700" cy="796800"/>
          </a:xfrm>
          <a:prstGeom prst="rect">
            <a:avLst/>
          </a:prstGeom>
          <a:solidFill>
            <a:schemeClr val="accent2"/>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6"/>
          <p:cNvSpPr txBox="1"/>
          <p:nvPr/>
        </p:nvSpPr>
        <p:spPr>
          <a:xfrm>
            <a:off x="7094450" y="4010225"/>
            <a:ext cx="16662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H1</a:t>
            </a:r>
            <a:endParaRPr b="1" sz="2600"/>
          </a:p>
        </p:txBody>
      </p:sp>
      <p:cxnSp>
        <p:nvCxnSpPr>
          <p:cNvPr id="240" name="Google Shape;240;p36"/>
          <p:cNvCxnSpPr/>
          <p:nvPr/>
        </p:nvCxnSpPr>
        <p:spPr>
          <a:xfrm>
            <a:off x="7927550" y="3477475"/>
            <a:ext cx="0" cy="502500"/>
          </a:xfrm>
          <a:prstGeom prst="straightConnector1">
            <a:avLst/>
          </a:prstGeom>
          <a:noFill/>
          <a:ln cap="flat" cmpd="sng" w="19050">
            <a:solidFill>
              <a:srgbClr val="191919"/>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 Structure</a:t>
            </a:r>
            <a:endParaRPr/>
          </a:p>
        </p:txBody>
      </p:sp>
      <p:sp>
        <p:nvSpPr>
          <p:cNvPr id="246" name="Google Shape;246;p37"/>
          <p:cNvSpPr txBox="1"/>
          <p:nvPr>
            <p:ph idx="1" type="body"/>
          </p:nvPr>
        </p:nvSpPr>
        <p:spPr>
          <a:xfrm>
            <a:off x="458075" y="1129050"/>
            <a:ext cx="38325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&lt;!DOCTYPE html&gt;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457200" lvl="0" marL="457200" rtl="0" algn="l">
              <a:spcBef>
                <a:spcPts val="600"/>
              </a:spcBef>
              <a:spcAft>
                <a:spcPts val="0"/>
              </a:spcAft>
              <a:buNone/>
            </a:pPr>
            <a:r>
              <a:rPr b="1" lang="en" sz="1800">
                <a:solidFill>
                  <a:schemeClr val="accent2"/>
                </a:solidFill>
                <a:latin typeface="Courier New"/>
                <a:ea typeface="Courier New"/>
                <a:cs typeface="Courier New"/>
                <a:sym typeface="Courier New"/>
              </a:rPr>
              <a:t>&lt;title&gt;&lt;/title&gt;</a:t>
            </a:r>
            <a:endParaRPr b="1" sz="1800">
              <a:solidFill>
                <a:schemeClr val="accent2"/>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chemeClr val="accent2"/>
                </a:solidFill>
                <a:latin typeface="Courier New"/>
                <a:ea typeface="Courier New"/>
                <a:cs typeface="Courier New"/>
                <a:sym typeface="Courier New"/>
              </a:rPr>
              <a:t>	&lt;h1&gt;&lt;/h1&gt;</a:t>
            </a:r>
            <a:endParaRPr b="1" sz="1800">
              <a:solidFill>
                <a:schemeClr val="accent2"/>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chemeClr val="accent2"/>
                </a:solidFill>
                <a:latin typeface="Courier New"/>
                <a:ea typeface="Courier New"/>
                <a:cs typeface="Courier New"/>
                <a:sym typeface="Courier New"/>
              </a:rPr>
              <a:t>	&lt;h1&gt;&lt;/h1&gt;</a:t>
            </a:r>
            <a:endParaRPr b="1" sz="1800">
              <a:solidFill>
                <a:schemeClr val="accent2"/>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&lt;/body&gt;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sz="1800">
              <a:solidFill>
                <a:srgbClr val="000000"/>
              </a:solidFill>
            </a:endParaRPr>
          </a:p>
        </p:txBody>
      </p:sp>
      <p:sp>
        <p:nvSpPr>
          <p:cNvPr id="247" name="Google Shape;247;p37"/>
          <p:cNvSpPr/>
          <p:nvPr/>
        </p:nvSpPr>
        <p:spPr>
          <a:xfrm>
            <a:off x="5610950" y="1399275"/>
            <a:ext cx="1895700" cy="796800"/>
          </a:xfrm>
          <a:prstGeom prst="rect">
            <a:avLst/>
          </a:prstGeom>
          <a:solidFill>
            <a:srgbClr val="CCCCCC"/>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txBox="1"/>
          <p:nvPr/>
        </p:nvSpPr>
        <p:spPr>
          <a:xfrm>
            <a:off x="5743775" y="1459650"/>
            <a:ext cx="16662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HTML</a:t>
            </a:r>
            <a:endParaRPr b="1" sz="2600"/>
          </a:p>
        </p:txBody>
      </p:sp>
      <p:sp>
        <p:nvSpPr>
          <p:cNvPr id="249" name="Google Shape;249;p37"/>
          <p:cNvSpPr/>
          <p:nvPr/>
        </p:nvSpPr>
        <p:spPr>
          <a:xfrm>
            <a:off x="3988500" y="2698700"/>
            <a:ext cx="1895700" cy="796800"/>
          </a:xfrm>
          <a:prstGeom prst="rect">
            <a:avLst/>
          </a:prstGeom>
          <a:solidFill>
            <a:srgbClr val="27A9E1">
              <a:alpha val="52690"/>
            </a:srgbClr>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txBox="1"/>
          <p:nvPr/>
        </p:nvSpPr>
        <p:spPr>
          <a:xfrm>
            <a:off x="4121325" y="2759075"/>
            <a:ext cx="16662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HEAD</a:t>
            </a:r>
            <a:endParaRPr b="1" sz="2600"/>
          </a:p>
        </p:txBody>
      </p:sp>
      <p:sp>
        <p:nvSpPr>
          <p:cNvPr id="251" name="Google Shape;251;p37"/>
          <p:cNvSpPr/>
          <p:nvPr/>
        </p:nvSpPr>
        <p:spPr>
          <a:xfrm>
            <a:off x="6961625" y="2680625"/>
            <a:ext cx="1895700" cy="796800"/>
          </a:xfrm>
          <a:prstGeom prst="rect">
            <a:avLst/>
          </a:prstGeom>
          <a:solidFill>
            <a:srgbClr val="27A9E1">
              <a:alpha val="52690"/>
            </a:srgbClr>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txBox="1"/>
          <p:nvPr/>
        </p:nvSpPr>
        <p:spPr>
          <a:xfrm>
            <a:off x="7094450" y="2741000"/>
            <a:ext cx="16662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BODY</a:t>
            </a:r>
            <a:endParaRPr b="1" sz="2600"/>
          </a:p>
        </p:txBody>
      </p:sp>
      <p:sp>
        <p:nvSpPr>
          <p:cNvPr id="253" name="Google Shape;253;p37"/>
          <p:cNvSpPr/>
          <p:nvPr/>
        </p:nvSpPr>
        <p:spPr>
          <a:xfrm>
            <a:off x="3988500" y="3998125"/>
            <a:ext cx="1895700" cy="796800"/>
          </a:xfrm>
          <a:prstGeom prst="rect">
            <a:avLst/>
          </a:prstGeom>
          <a:solidFill>
            <a:schemeClr val="accent2"/>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txBox="1"/>
          <p:nvPr/>
        </p:nvSpPr>
        <p:spPr>
          <a:xfrm>
            <a:off x="4121325" y="4058500"/>
            <a:ext cx="16662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TITLE</a:t>
            </a:r>
            <a:endParaRPr b="1" sz="2600"/>
          </a:p>
        </p:txBody>
      </p:sp>
      <p:cxnSp>
        <p:nvCxnSpPr>
          <p:cNvPr id="255" name="Google Shape;255;p37"/>
          <p:cNvCxnSpPr>
            <a:stCxn id="247" idx="2"/>
            <a:endCxn id="249" idx="0"/>
          </p:cNvCxnSpPr>
          <p:nvPr/>
        </p:nvCxnSpPr>
        <p:spPr>
          <a:xfrm flipH="1">
            <a:off x="4936400" y="2196075"/>
            <a:ext cx="1622400" cy="502500"/>
          </a:xfrm>
          <a:prstGeom prst="straightConnector1">
            <a:avLst/>
          </a:prstGeom>
          <a:noFill/>
          <a:ln cap="flat" cmpd="sng" w="19050">
            <a:solidFill>
              <a:srgbClr val="191919"/>
            </a:solidFill>
            <a:prstDash val="solid"/>
            <a:round/>
            <a:headEnd len="med" w="med" type="none"/>
            <a:tailEnd len="med" w="med" type="triangle"/>
          </a:ln>
        </p:spPr>
      </p:cxnSp>
      <p:cxnSp>
        <p:nvCxnSpPr>
          <p:cNvPr id="256" name="Google Shape;256;p37"/>
          <p:cNvCxnSpPr>
            <a:stCxn id="247" idx="2"/>
            <a:endCxn id="251" idx="0"/>
          </p:cNvCxnSpPr>
          <p:nvPr/>
        </p:nvCxnSpPr>
        <p:spPr>
          <a:xfrm>
            <a:off x="6558800" y="2196075"/>
            <a:ext cx="1350600" cy="484500"/>
          </a:xfrm>
          <a:prstGeom prst="straightConnector1">
            <a:avLst/>
          </a:prstGeom>
          <a:noFill/>
          <a:ln cap="flat" cmpd="sng" w="19050">
            <a:solidFill>
              <a:srgbClr val="191919"/>
            </a:solidFill>
            <a:prstDash val="solid"/>
            <a:round/>
            <a:headEnd len="med" w="med" type="none"/>
            <a:tailEnd len="med" w="med" type="triangle"/>
          </a:ln>
        </p:spPr>
      </p:cxnSp>
      <p:cxnSp>
        <p:nvCxnSpPr>
          <p:cNvPr id="257" name="Google Shape;257;p37"/>
          <p:cNvCxnSpPr/>
          <p:nvPr/>
        </p:nvCxnSpPr>
        <p:spPr>
          <a:xfrm>
            <a:off x="4954425" y="3525750"/>
            <a:ext cx="0" cy="502500"/>
          </a:xfrm>
          <a:prstGeom prst="straightConnector1">
            <a:avLst/>
          </a:prstGeom>
          <a:noFill/>
          <a:ln cap="flat" cmpd="sng" w="19050">
            <a:solidFill>
              <a:srgbClr val="191919"/>
            </a:solidFill>
            <a:prstDash val="solid"/>
            <a:round/>
            <a:headEnd len="med" w="med" type="none"/>
            <a:tailEnd len="med" w="med" type="triangle"/>
          </a:ln>
        </p:spPr>
      </p:cxnSp>
      <p:sp>
        <p:nvSpPr>
          <p:cNvPr id="258" name="Google Shape;258;p37"/>
          <p:cNvSpPr/>
          <p:nvPr/>
        </p:nvSpPr>
        <p:spPr>
          <a:xfrm>
            <a:off x="6286250" y="4022350"/>
            <a:ext cx="1265100" cy="796800"/>
          </a:xfrm>
          <a:prstGeom prst="rect">
            <a:avLst/>
          </a:prstGeom>
          <a:solidFill>
            <a:schemeClr val="accent2"/>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
          <p:cNvSpPr txBox="1"/>
          <p:nvPr/>
        </p:nvSpPr>
        <p:spPr>
          <a:xfrm>
            <a:off x="6410425" y="4100800"/>
            <a:ext cx="9909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H1</a:t>
            </a:r>
            <a:endParaRPr b="1" sz="2600"/>
          </a:p>
        </p:txBody>
      </p:sp>
      <p:cxnSp>
        <p:nvCxnSpPr>
          <p:cNvPr id="260" name="Google Shape;260;p37"/>
          <p:cNvCxnSpPr>
            <a:endCxn id="258" idx="0"/>
          </p:cNvCxnSpPr>
          <p:nvPr/>
        </p:nvCxnSpPr>
        <p:spPr>
          <a:xfrm flipH="1">
            <a:off x="6918800" y="3477550"/>
            <a:ext cx="1008900" cy="544800"/>
          </a:xfrm>
          <a:prstGeom prst="straightConnector1">
            <a:avLst/>
          </a:prstGeom>
          <a:noFill/>
          <a:ln cap="flat" cmpd="sng" w="19050">
            <a:solidFill>
              <a:srgbClr val="191919"/>
            </a:solidFill>
            <a:prstDash val="solid"/>
            <a:round/>
            <a:headEnd len="med" w="med" type="none"/>
            <a:tailEnd len="med" w="med" type="triangle"/>
          </a:ln>
        </p:spPr>
      </p:cxnSp>
      <p:sp>
        <p:nvSpPr>
          <p:cNvPr id="261" name="Google Shape;261;p37"/>
          <p:cNvSpPr/>
          <p:nvPr/>
        </p:nvSpPr>
        <p:spPr>
          <a:xfrm>
            <a:off x="7745450" y="4022350"/>
            <a:ext cx="1265100" cy="796800"/>
          </a:xfrm>
          <a:prstGeom prst="rect">
            <a:avLst/>
          </a:prstGeom>
          <a:solidFill>
            <a:schemeClr val="accent2"/>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txBox="1"/>
          <p:nvPr/>
        </p:nvSpPr>
        <p:spPr>
          <a:xfrm>
            <a:off x="7882550" y="4100800"/>
            <a:ext cx="990900" cy="63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t>H1</a:t>
            </a:r>
            <a:endParaRPr b="1" sz="2600"/>
          </a:p>
        </p:txBody>
      </p:sp>
      <p:cxnSp>
        <p:nvCxnSpPr>
          <p:cNvPr id="263" name="Google Shape;263;p37"/>
          <p:cNvCxnSpPr>
            <a:stCxn id="251" idx="2"/>
            <a:endCxn id="261" idx="0"/>
          </p:cNvCxnSpPr>
          <p:nvPr/>
        </p:nvCxnSpPr>
        <p:spPr>
          <a:xfrm>
            <a:off x="7909475" y="3477425"/>
            <a:ext cx="468600" cy="544800"/>
          </a:xfrm>
          <a:prstGeom prst="straightConnector1">
            <a:avLst/>
          </a:prstGeom>
          <a:noFill/>
          <a:ln cap="flat" cmpd="sng" w="19050">
            <a:solidFill>
              <a:srgbClr val="191919"/>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269" name="Google Shape;269;p38"/>
          <p:cNvSpPr txBox="1"/>
          <p:nvPr>
            <p:ph idx="1" type="body"/>
          </p:nvPr>
        </p:nvSpPr>
        <p:spPr>
          <a:xfrm>
            <a:off x="458075" y="1452625"/>
            <a:ext cx="3921000" cy="32391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latin typeface="Courier New"/>
                <a:ea typeface="Courier New"/>
                <a:cs typeface="Courier New"/>
                <a:sym typeface="Courier New"/>
              </a:rPr>
              <a:t>My First Web Page</a:t>
            </a:r>
            <a:endParaRPr b="1" sz="2400">
              <a:latin typeface="Courier New"/>
              <a:ea typeface="Courier New"/>
              <a:cs typeface="Courier New"/>
              <a:sym typeface="Courier New"/>
            </a:endParaRPr>
          </a:p>
          <a:p>
            <a:pPr indent="0" lvl="0" marL="0" rtl="0" algn="l">
              <a:spcBef>
                <a:spcPts val="600"/>
              </a:spcBef>
              <a:spcAft>
                <a:spcPts val="0"/>
              </a:spcAft>
              <a:buNone/>
            </a:pPr>
            <a:r>
              <a:rPr b="1" lang="en" sz="2400">
                <a:latin typeface="Courier New"/>
                <a:ea typeface="Courier New"/>
                <a:cs typeface="Courier New"/>
                <a:sym typeface="Courier New"/>
              </a:rPr>
              <a:t>Hello!</a:t>
            </a:r>
            <a:endParaRPr b="1" sz="2400">
              <a:latin typeface="Courier New"/>
              <a:ea typeface="Courier New"/>
              <a:cs typeface="Courier New"/>
              <a:sym typeface="Courier New"/>
            </a:endParaRPr>
          </a:p>
        </p:txBody>
      </p:sp>
      <p:sp>
        <p:nvSpPr>
          <p:cNvPr id="270" name="Google Shape;270;p38"/>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271" name="Google Shape;271;p38"/>
          <p:cNvPicPr preferRelativeResize="0"/>
          <p:nvPr/>
        </p:nvPicPr>
        <p:blipFill>
          <a:blip r:embed="rId3">
            <a:alphaModFix/>
          </a:blip>
          <a:stretch>
            <a:fillRect/>
          </a:stretch>
        </p:blipFill>
        <p:spPr>
          <a:xfrm>
            <a:off x="4178775" y="1246096"/>
            <a:ext cx="5124175" cy="4308267"/>
          </a:xfrm>
          <a:prstGeom prst="rect">
            <a:avLst/>
          </a:prstGeom>
          <a:noFill/>
          <a:ln>
            <a:noFill/>
          </a:ln>
        </p:spPr>
      </p:pic>
      <p:cxnSp>
        <p:nvCxnSpPr>
          <p:cNvPr id="272" name="Google Shape;272;p38"/>
          <p:cNvCxnSpPr/>
          <p:nvPr/>
        </p:nvCxnSpPr>
        <p:spPr>
          <a:xfrm flipH="1" rot="10800000">
            <a:off x="3771900" y="1806350"/>
            <a:ext cx="2308200" cy="33600"/>
          </a:xfrm>
          <a:prstGeom prst="straightConnector1">
            <a:avLst/>
          </a:prstGeom>
          <a:noFill/>
          <a:ln cap="flat" cmpd="sng" w="38100">
            <a:solidFill>
              <a:schemeClr val="dk2"/>
            </a:solidFill>
            <a:prstDash val="solid"/>
            <a:round/>
            <a:headEnd len="med" w="med" type="none"/>
            <a:tailEnd len="med" w="med" type="triangle"/>
          </a:ln>
        </p:spPr>
      </p:cxnSp>
      <p:cxnSp>
        <p:nvCxnSpPr>
          <p:cNvPr id="273" name="Google Shape;273;p38"/>
          <p:cNvCxnSpPr/>
          <p:nvPr/>
        </p:nvCxnSpPr>
        <p:spPr>
          <a:xfrm>
            <a:off x="1766525" y="2268325"/>
            <a:ext cx="3025800" cy="441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279" name="Google Shape;279;p39"/>
          <p:cNvSpPr txBox="1"/>
          <p:nvPr>
            <p:ph idx="1" type="body"/>
          </p:nvPr>
        </p:nvSpPr>
        <p:spPr>
          <a:xfrm>
            <a:off x="458075" y="1452625"/>
            <a:ext cx="3921000" cy="32391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&lt;html&gt;</a:t>
            </a:r>
            <a:endParaRPr b="1" sz="1800">
              <a:latin typeface="Courier New"/>
              <a:ea typeface="Courier New"/>
              <a:cs typeface="Courier New"/>
              <a:sym typeface="Courier New"/>
            </a:endParaRPr>
          </a:p>
          <a:p>
            <a:pPr indent="457200" lvl="0" marL="0" rtl="0" algn="l">
              <a:spcBef>
                <a:spcPts val="600"/>
              </a:spcBef>
              <a:spcAft>
                <a:spcPts val="0"/>
              </a:spcAft>
              <a:buNone/>
            </a:pPr>
            <a:r>
              <a:rPr b="1" lang="en" sz="1800">
                <a:latin typeface="Courier New"/>
                <a:ea typeface="Courier New"/>
                <a:cs typeface="Courier New"/>
                <a:sym typeface="Courier New"/>
              </a:rPr>
              <a:t>My First Web Page</a:t>
            </a:r>
            <a:endParaRPr b="1" sz="1800">
              <a:latin typeface="Courier New"/>
              <a:ea typeface="Courier New"/>
              <a:cs typeface="Courier New"/>
              <a:sym typeface="Courier New"/>
            </a:endParaRPr>
          </a:p>
          <a:p>
            <a:pPr indent="457200" lvl="0" marL="0" rtl="0" algn="l">
              <a:spcBef>
                <a:spcPts val="600"/>
              </a:spcBef>
              <a:spcAft>
                <a:spcPts val="0"/>
              </a:spcAft>
              <a:buNone/>
            </a:pPr>
            <a:r>
              <a:rPr b="1" lang="en" sz="1800">
                <a:latin typeface="Courier New"/>
                <a:ea typeface="Courier New"/>
                <a:cs typeface="Courier New"/>
                <a:sym typeface="Courier New"/>
              </a:rPr>
              <a:t>Hello!</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&lt;/html&gt;</a:t>
            </a:r>
            <a:endParaRPr b="1" sz="1800">
              <a:latin typeface="Courier New"/>
              <a:ea typeface="Courier New"/>
              <a:cs typeface="Courier New"/>
              <a:sym typeface="Courier New"/>
            </a:endParaRPr>
          </a:p>
        </p:txBody>
      </p:sp>
      <p:sp>
        <p:nvSpPr>
          <p:cNvPr id="280" name="Google Shape;280;p39"/>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281" name="Google Shape;281;p39"/>
          <p:cNvPicPr preferRelativeResize="0"/>
          <p:nvPr/>
        </p:nvPicPr>
        <p:blipFill>
          <a:blip r:embed="rId3">
            <a:alphaModFix/>
          </a:blip>
          <a:stretch>
            <a:fillRect/>
          </a:stretch>
        </p:blipFill>
        <p:spPr>
          <a:xfrm>
            <a:off x="4178775" y="1246096"/>
            <a:ext cx="5124175" cy="43082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pic>
        <p:nvPicPr>
          <p:cNvPr descr="Screen Shot 2016-02-10 at 1.49.33 PM.png" id="112" name="Google Shape;112;p22"/>
          <p:cNvPicPr preferRelativeResize="0"/>
          <p:nvPr/>
        </p:nvPicPr>
        <p:blipFill>
          <a:blip r:embed="rId3">
            <a:alphaModFix/>
          </a:blip>
          <a:stretch>
            <a:fillRect/>
          </a:stretch>
        </p:blipFill>
        <p:spPr>
          <a:xfrm>
            <a:off x="2009912" y="1146996"/>
            <a:ext cx="5124175" cy="430826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287" name="Google Shape;287;p40"/>
          <p:cNvSpPr txBox="1"/>
          <p:nvPr/>
        </p:nvSpPr>
        <p:spPr>
          <a:xfrm>
            <a:off x="518525" y="1597400"/>
            <a:ext cx="3203100" cy="14052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0"/>
          <p:cNvSpPr txBox="1"/>
          <p:nvPr>
            <p:ph idx="1" type="body"/>
          </p:nvPr>
        </p:nvSpPr>
        <p:spPr>
          <a:xfrm>
            <a:off x="458075" y="1452625"/>
            <a:ext cx="3921000" cy="32391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&lt;html&gt;</a:t>
            </a:r>
            <a:endParaRPr b="1" sz="1800">
              <a:latin typeface="Courier New"/>
              <a:ea typeface="Courier New"/>
              <a:cs typeface="Courier New"/>
              <a:sym typeface="Courier New"/>
            </a:endParaRPr>
          </a:p>
          <a:p>
            <a:pPr indent="457200" lvl="0" marL="0" rtl="0" algn="l">
              <a:spcBef>
                <a:spcPts val="600"/>
              </a:spcBef>
              <a:spcAft>
                <a:spcPts val="0"/>
              </a:spcAft>
              <a:buNone/>
            </a:pPr>
            <a:r>
              <a:rPr b="1" lang="en" sz="1800">
                <a:latin typeface="Courier New"/>
                <a:ea typeface="Courier New"/>
                <a:cs typeface="Courier New"/>
                <a:sym typeface="Courier New"/>
              </a:rPr>
              <a:t>My First Web Page</a:t>
            </a:r>
            <a:endParaRPr b="1" sz="1800">
              <a:latin typeface="Courier New"/>
              <a:ea typeface="Courier New"/>
              <a:cs typeface="Courier New"/>
              <a:sym typeface="Courier New"/>
            </a:endParaRPr>
          </a:p>
          <a:p>
            <a:pPr indent="457200" lvl="0" marL="0" rtl="0" algn="l">
              <a:spcBef>
                <a:spcPts val="600"/>
              </a:spcBef>
              <a:spcAft>
                <a:spcPts val="0"/>
              </a:spcAft>
              <a:buNone/>
            </a:pPr>
            <a:r>
              <a:rPr b="1" lang="en" sz="1800">
                <a:latin typeface="Courier New"/>
                <a:ea typeface="Courier New"/>
                <a:cs typeface="Courier New"/>
                <a:sym typeface="Courier New"/>
              </a:rPr>
              <a:t>Hello!</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&lt;/html&gt;</a:t>
            </a:r>
            <a:endParaRPr b="1" sz="1800">
              <a:latin typeface="Courier New"/>
              <a:ea typeface="Courier New"/>
              <a:cs typeface="Courier New"/>
              <a:sym typeface="Courier New"/>
            </a:endParaRPr>
          </a:p>
        </p:txBody>
      </p:sp>
      <p:sp>
        <p:nvSpPr>
          <p:cNvPr id="289" name="Google Shape;289;p40"/>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290" name="Google Shape;290;p40"/>
          <p:cNvPicPr preferRelativeResize="0"/>
          <p:nvPr/>
        </p:nvPicPr>
        <p:blipFill>
          <a:blip r:embed="rId3">
            <a:alphaModFix/>
          </a:blip>
          <a:stretch>
            <a:fillRect/>
          </a:stretch>
        </p:blipFill>
        <p:spPr>
          <a:xfrm>
            <a:off x="4178775" y="1246096"/>
            <a:ext cx="5124175" cy="43082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296" name="Google Shape;296;p41"/>
          <p:cNvSpPr txBox="1"/>
          <p:nvPr/>
        </p:nvSpPr>
        <p:spPr>
          <a:xfrm>
            <a:off x="518525" y="1597400"/>
            <a:ext cx="3479100" cy="28770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txBox="1"/>
          <p:nvPr>
            <p:ph idx="1" type="body"/>
          </p:nvPr>
        </p:nvSpPr>
        <p:spPr>
          <a:xfrm>
            <a:off x="458075" y="1452625"/>
            <a:ext cx="3921000" cy="32391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&lt;html&gt;</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	&lt;head&gt;</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		My First Web Page</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	&lt;/head&gt;</a:t>
            </a:r>
            <a:endParaRPr b="1" sz="1800">
              <a:latin typeface="Courier New"/>
              <a:ea typeface="Courier New"/>
              <a:cs typeface="Courier New"/>
              <a:sym typeface="Courier New"/>
            </a:endParaRPr>
          </a:p>
          <a:p>
            <a:pPr indent="457200" lvl="0" marL="0" rtl="0" algn="l">
              <a:spcBef>
                <a:spcPts val="600"/>
              </a:spcBef>
              <a:spcAft>
                <a:spcPts val="0"/>
              </a:spcAft>
              <a:buNone/>
            </a:pPr>
            <a:r>
              <a:rPr b="1" lang="en" sz="1800">
                <a:latin typeface="Courier New"/>
                <a:ea typeface="Courier New"/>
                <a:cs typeface="Courier New"/>
                <a:sym typeface="Courier New"/>
              </a:rPr>
              <a:t>&lt;body&gt;</a:t>
            </a:r>
            <a:endParaRPr b="1" sz="1800">
              <a:latin typeface="Courier New"/>
              <a:ea typeface="Courier New"/>
              <a:cs typeface="Courier New"/>
              <a:sym typeface="Courier New"/>
            </a:endParaRPr>
          </a:p>
          <a:p>
            <a:pPr indent="457200" lvl="0" marL="457200" rtl="0" algn="l">
              <a:spcBef>
                <a:spcPts val="600"/>
              </a:spcBef>
              <a:spcAft>
                <a:spcPts val="0"/>
              </a:spcAft>
              <a:buNone/>
            </a:pPr>
            <a:r>
              <a:rPr b="1" lang="en" sz="1800">
                <a:latin typeface="Courier New"/>
                <a:ea typeface="Courier New"/>
                <a:cs typeface="Courier New"/>
                <a:sym typeface="Courier New"/>
              </a:rPr>
              <a:t>Hello!</a:t>
            </a:r>
            <a:endParaRPr b="1" sz="1800">
              <a:latin typeface="Courier New"/>
              <a:ea typeface="Courier New"/>
              <a:cs typeface="Courier New"/>
              <a:sym typeface="Courier New"/>
            </a:endParaRPr>
          </a:p>
          <a:p>
            <a:pPr indent="0" lvl="0" marL="457200" rtl="0" algn="l">
              <a:spcBef>
                <a:spcPts val="600"/>
              </a:spcBef>
              <a:spcAft>
                <a:spcPts val="0"/>
              </a:spcAft>
              <a:buNone/>
            </a:pPr>
            <a:r>
              <a:rPr b="1" lang="en" sz="1800">
                <a:latin typeface="Courier New"/>
                <a:ea typeface="Courier New"/>
                <a:cs typeface="Courier New"/>
                <a:sym typeface="Courier New"/>
              </a:rPr>
              <a:t>&lt;/body&gt;</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&lt;/html&gt;</a:t>
            </a:r>
            <a:endParaRPr b="1" sz="1800">
              <a:latin typeface="Courier New"/>
              <a:ea typeface="Courier New"/>
              <a:cs typeface="Courier New"/>
              <a:sym typeface="Courier New"/>
            </a:endParaRPr>
          </a:p>
        </p:txBody>
      </p:sp>
      <p:sp>
        <p:nvSpPr>
          <p:cNvPr id="298" name="Google Shape;298;p41"/>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299" name="Google Shape;299;p41"/>
          <p:cNvPicPr preferRelativeResize="0"/>
          <p:nvPr/>
        </p:nvPicPr>
        <p:blipFill>
          <a:blip r:embed="rId3">
            <a:alphaModFix/>
          </a:blip>
          <a:stretch>
            <a:fillRect/>
          </a:stretch>
        </p:blipFill>
        <p:spPr>
          <a:xfrm>
            <a:off x="4178775" y="1246096"/>
            <a:ext cx="5124175" cy="43082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305" name="Google Shape;305;p42"/>
          <p:cNvSpPr txBox="1"/>
          <p:nvPr/>
        </p:nvSpPr>
        <p:spPr>
          <a:xfrm>
            <a:off x="518525" y="1597400"/>
            <a:ext cx="3479100" cy="28770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txBox="1"/>
          <p:nvPr/>
        </p:nvSpPr>
        <p:spPr>
          <a:xfrm>
            <a:off x="953425" y="1957050"/>
            <a:ext cx="2985600" cy="10203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txBox="1"/>
          <p:nvPr/>
        </p:nvSpPr>
        <p:spPr>
          <a:xfrm>
            <a:off x="953425" y="3035925"/>
            <a:ext cx="2985600" cy="10203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2"/>
          <p:cNvSpPr txBox="1"/>
          <p:nvPr>
            <p:ph idx="1" type="body"/>
          </p:nvPr>
        </p:nvSpPr>
        <p:spPr>
          <a:xfrm>
            <a:off x="458075" y="1452625"/>
            <a:ext cx="3921000" cy="32391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Courier New"/>
                <a:ea typeface="Courier New"/>
                <a:cs typeface="Courier New"/>
                <a:sym typeface="Courier New"/>
              </a:rPr>
              <a:t>&lt;html&gt;</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	&lt;head&gt;</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		My First Web Page</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	&lt;/head&gt;</a:t>
            </a:r>
            <a:endParaRPr b="1" sz="1800">
              <a:latin typeface="Courier New"/>
              <a:ea typeface="Courier New"/>
              <a:cs typeface="Courier New"/>
              <a:sym typeface="Courier New"/>
            </a:endParaRPr>
          </a:p>
          <a:p>
            <a:pPr indent="457200" lvl="0" marL="0" rtl="0" algn="l">
              <a:spcBef>
                <a:spcPts val="600"/>
              </a:spcBef>
              <a:spcAft>
                <a:spcPts val="0"/>
              </a:spcAft>
              <a:buNone/>
            </a:pPr>
            <a:r>
              <a:rPr b="1" lang="en" sz="1800">
                <a:latin typeface="Courier New"/>
                <a:ea typeface="Courier New"/>
                <a:cs typeface="Courier New"/>
                <a:sym typeface="Courier New"/>
              </a:rPr>
              <a:t>&lt;body&gt;</a:t>
            </a:r>
            <a:endParaRPr b="1" sz="1800">
              <a:latin typeface="Courier New"/>
              <a:ea typeface="Courier New"/>
              <a:cs typeface="Courier New"/>
              <a:sym typeface="Courier New"/>
            </a:endParaRPr>
          </a:p>
          <a:p>
            <a:pPr indent="457200" lvl="0" marL="457200" rtl="0" algn="l">
              <a:spcBef>
                <a:spcPts val="600"/>
              </a:spcBef>
              <a:spcAft>
                <a:spcPts val="0"/>
              </a:spcAft>
              <a:buNone/>
            </a:pPr>
            <a:r>
              <a:rPr b="1" lang="en" sz="1800">
                <a:latin typeface="Courier New"/>
                <a:ea typeface="Courier New"/>
                <a:cs typeface="Courier New"/>
                <a:sym typeface="Courier New"/>
              </a:rPr>
              <a:t>Hello!</a:t>
            </a:r>
            <a:endParaRPr b="1" sz="1800">
              <a:latin typeface="Courier New"/>
              <a:ea typeface="Courier New"/>
              <a:cs typeface="Courier New"/>
              <a:sym typeface="Courier New"/>
            </a:endParaRPr>
          </a:p>
          <a:p>
            <a:pPr indent="0" lvl="0" marL="457200" rtl="0" algn="l">
              <a:spcBef>
                <a:spcPts val="600"/>
              </a:spcBef>
              <a:spcAft>
                <a:spcPts val="0"/>
              </a:spcAft>
              <a:buNone/>
            </a:pPr>
            <a:r>
              <a:rPr b="1" lang="en" sz="1800">
                <a:latin typeface="Courier New"/>
                <a:ea typeface="Courier New"/>
                <a:cs typeface="Courier New"/>
                <a:sym typeface="Courier New"/>
              </a:rPr>
              <a:t>&lt;/body&gt;</a:t>
            </a:r>
            <a:endParaRPr b="1" sz="1800">
              <a:latin typeface="Courier New"/>
              <a:ea typeface="Courier New"/>
              <a:cs typeface="Courier New"/>
              <a:sym typeface="Courier New"/>
            </a:endParaRPr>
          </a:p>
          <a:p>
            <a:pPr indent="0" lvl="0" marL="0" rtl="0" algn="l">
              <a:spcBef>
                <a:spcPts val="600"/>
              </a:spcBef>
              <a:spcAft>
                <a:spcPts val="0"/>
              </a:spcAft>
              <a:buNone/>
            </a:pPr>
            <a:r>
              <a:rPr b="1" lang="en" sz="1800">
                <a:latin typeface="Courier New"/>
                <a:ea typeface="Courier New"/>
                <a:cs typeface="Courier New"/>
                <a:sym typeface="Courier New"/>
              </a:rPr>
              <a:t>&lt;/html&gt;</a:t>
            </a:r>
            <a:endParaRPr b="1" sz="1800">
              <a:latin typeface="Courier New"/>
              <a:ea typeface="Courier New"/>
              <a:cs typeface="Courier New"/>
              <a:sym typeface="Courier New"/>
            </a:endParaRPr>
          </a:p>
        </p:txBody>
      </p:sp>
      <p:sp>
        <p:nvSpPr>
          <p:cNvPr id="309" name="Google Shape;309;p42"/>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310" name="Google Shape;310;p42"/>
          <p:cNvPicPr preferRelativeResize="0"/>
          <p:nvPr/>
        </p:nvPicPr>
        <p:blipFill>
          <a:blip r:embed="rId3">
            <a:alphaModFix/>
          </a:blip>
          <a:stretch>
            <a:fillRect/>
          </a:stretch>
        </p:blipFill>
        <p:spPr>
          <a:xfrm>
            <a:off x="4178775" y="1246096"/>
            <a:ext cx="5124175" cy="43082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316" name="Google Shape;316;p43"/>
          <p:cNvSpPr txBox="1"/>
          <p:nvPr/>
        </p:nvSpPr>
        <p:spPr>
          <a:xfrm>
            <a:off x="518525" y="1597400"/>
            <a:ext cx="3529500" cy="30192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3"/>
          <p:cNvSpPr txBox="1"/>
          <p:nvPr/>
        </p:nvSpPr>
        <p:spPr>
          <a:xfrm>
            <a:off x="953425" y="1957050"/>
            <a:ext cx="2985600" cy="14301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3"/>
          <p:cNvSpPr txBox="1"/>
          <p:nvPr/>
        </p:nvSpPr>
        <p:spPr>
          <a:xfrm>
            <a:off x="953425" y="3424750"/>
            <a:ext cx="2985600" cy="918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3"/>
          <p:cNvSpPr txBox="1"/>
          <p:nvPr>
            <p:ph idx="1" type="body"/>
          </p:nvPr>
        </p:nvSpPr>
        <p:spPr>
          <a:xfrm>
            <a:off x="458075" y="1452625"/>
            <a:ext cx="3921000" cy="32391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My First Web Page</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457200" lvl="0" marL="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457200" lvl="0" marL="457200" rtl="0" algn="l">
              <a:spcBef>
                <a:spcPts val="600"/>
              </a:spcBef>
              <a:spcAft>
                <a:spcPts val="0"/>
              </a:spcAft>
              <a:buNone/>
            </a:pPr>
            <a:r>
              <a:rPr b="1" lang="en" sz="1500">
                <a:latin typeface="Courier New"/>
                <a:ea typeface="Courier New"/>
                <a:cs typeface="Courier New"/>
                <a:sym typeface="Courier New"/>
              </a:rPr>
              <a:t>Hello!</a:t>
            </a:r>
            <a:endParaRPr b="1" sz="1500">
              <a:latin typeface="Courier New"/>
              <a:ea typeface="Courier New"/>
              <a:cs typeface="Courier New"/>
              <a:sym typeface="Courier New"/>
            </a:endParaRPr>
          </a:p>
          <a:p>
            <a:pPr indent="0" lvl="0" marL="45720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p:txBody>
      </p:sp>
      <p:sp>
        <p:nvSpPr>
          <p:cNvPr id="320" name="Google Shape;320;p43"/>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321" name="Google Shape;321;p43"/>
          <p:cNvPicPr preferRelativeResize="0"/>
          <p:nvPr/>
        </p:nvPicPr>
        <p:blipFill>
          <a:blip r:embed="rId3">
            <a:alphaModFix/>
          </a:blip>
          <a:stretch>
            <a:fillRect/>
          </a:stretch>
        </p:blipFill>
        <p:spPr>
          <a:xfrm>
            <a:off x="4178775" y="1246096"/>
            <a:ext cx="5124175" cy="43082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327" name="Google Shape;327;p44"/>
          <p:cNvSpPr txBox="1"/>
          <p:nvPr/>
        </p:nvSpPr>
        <p:spPr>
          <a:xfrm>
            <a:off x="518525" y="1597400"/>
            <a:ext cx="3529500" cy="30192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4"/>
          <p:cNvSpPr txBox="1"/>
          <p:nvPr/>
        </p:nvSpPr>
        <p:spPr>
          <a:xfrm>
            <a:off x="953425" y="1957050"/>
            <a:ext cx="2985600" cy="14301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4"/>
          <p:cNvSpPr txBox="1"/>
          <p:nvPr/>
        </p:nvSpPr>
        <p:spPr>
          <a:xfrm>
            <a:off x="953425" y="3424750"/>
            <a:ext cx="2985600" cy="918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4"/>
          <p:cNvSpPr txBox="1"/>
          <p:nvPr/>
        </p:nvSpPr>
        <p:spPr>
          <a:xfrm>
            <a:off x="1413425" y="2233025"/>
            <a:ext cx="2484000" cy="857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4"/>
          <p:cNvSpPr txBox="1"/>
          <p:nvPr>
            <p:ph idx="1" type="body"/>
          </p:nvPr>
        </p:nvSpPr>
        <p:spPr>
          <a:xfrm>
            <a:off x="458075" y="1452625"/>
            <a:ext cx="3921000" cy="32391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My First Web Page</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457200" lvl="0" marL="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457200" lvl="0" marL="457200" rtl="0" algn="l">
              <a:spcBef>
                <a:spcPts val="600"/>
              </a:spcBef>
              <a:spcAft>
                <a:spcPts val="0"/>
              </a:spcAft>
              <a:buNone/>
            </a:pPr>
            <a:r>
              <a:rPr b="1" lang="en" sz="1500">
                <a:latin typeface="Courier New"/>
                <a:ea typeface="Courier New"/>
                <a:cs typeface="Courier New"/>
                <a:sym typeface="Courier New"/>
              </a:rPr>
              <a:t>Hello!</a:t>
            </a:r>
            <a:endParaRPr b="1" sz="1500">
              <a:latin typeface="Courier New"/>
              <a:ea typeface="Courier New"/>
              <a:cs typeface="Courier New"/>
              <a:sym typeface="Courier New"/>
            </a:endParaRPr>
          </a:p>
          <a:p>
            <a:pPr indent="0" lvl="0" marL="45720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p:txBody>
      </p:sp>
      <p:sp>
        <p:nvSpPr>
          <p:cNvPr id="332" name="Google Shape;332;p44"/>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333" name="Google Shape;333;p44"/>
          <p:cNvPicPr preferRelativeResize="0"/>
          <p:nvPr/>
        </p:nvPicPr>
        <p:blipFill>
          <a:blip r:embed="rId3">
            <a:alphaModFix/>
          </a:blip>
          <a:stretch>
            <a:fillRect/>
          </a:stretch>
        </p:blipFill>
        <p:spPr>
          <a:xfrm>
            <a:off x="4178775" y="1246096"/>
            <a:ext cx="5124175" cy="430826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339" name="Google Shape;339;p45"/>
          <p:cNvSpPr txBox="1"/>
          <p:nvPr/>
        </p:nvSpPr>
        <p:spPr>
          <a:xfrm>
            <a:off x="518525" y="1597400"/>
            <a:ext cx="3529500" cy="30192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5"/>
          <p:cNvSpPr txBox="1"/>
          <p:nvPr/>
        </p:nvSpPr>
        <p:spPr>
          <a:xfrm>
            <a:off x="953425" y="1957050"/>
            <a:ext cx="2985600" cy="14301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5"/>
          <p:cNvSpPr txBox="1"/>
          <p:nvPr/>
        </p:nvSpPr>
        <p:spPr>
          <a:xfrm>
            <a:off x="1413425" y="2233025"/>
            <a:ext cx="2484000" cy="857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5"/>
          <p:cNvSpPr txBox="1"/>
          <p:nvPr/>
        </p:nvSpPr>
        <p:spPr>
          <a:xfrm>
            <a:off x="953425" y="3424750"/>
            <a:ext cx="2985600" cy="918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5"/>
          <p:cNvSpPr txBox="1"/>
          <p:nvPr>
            <p:ph idx="1" type="body"/>
          </p:nvPr>
        </p:nvSpPr>
        <p:spPr>
          <a:xfrm>
            <a:off x="458075" y="1452625"/>
            <a:ext cx="3921000" cy="32391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My First Web Page</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457200" lvl="0" marL="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457200" lvl="0" marL="457200" rtl="0" algn="l">
              <a:spcBef>
                <a:spcPts val="600"/>
              </a:spcBef>
              <a:spcAft>
                <a:spcPts val="0"/>
              </a:spcAft>
              <a:buNone/>
            </a:pPr>
            <a:r>
              <a:rPr b="1" lang="en" sz="1500">
                <a:latin typeface="Courier New"/>
                <a:ea typeface="Courier New"/>
                <a:cs typeface="Courier New"/>
                <a:sym typeface="Courier New"/>
              </a:rPr>
              <a:t>Hello!</a:t>
            </a:r>
            <a:endParaRPr b="1" sz="1500">
              <a:latin typeface="Courier New"/>
              <a:ea typeface="Courier New"/>
              <a:cs typeface="Courier New"/>
              <a:sym typeface="Courier New"/>
            </a:endParaRPr>
          </a:p>
          <a:p>
            <a:pPr indent="0" lvl="0" marL="45720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p:txBody>
      </p:sp>
      <p:sp>
        <p:nvSpPr>
          <p:cNvPr id="344" name="Google Shape;344;p45"/>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345" name="Google Shape;345;p45"/>
          <p:cNvPicPr preferRelativeResize="0"/>
          <p:nvPr/>
        </p:nvPicPr>
        <p:blipFill>
          <a:blip r:embed="rId3">
            <a:alphaModFix/>
          </a:blip>
          <a:stretch>
            <a:fillRect/>
          </a:stretch>
        </p:blipFill>
        <p:spPr>
          <a:xfrm>
            <a:off x="4178775" y="1246096"/>
            <a:ext cx="5124175" cy="4308267"/>
          </a:xfrm>
          <a:prstGeom prst="rect">
            <a:avLst/>
          </a:prstGeom>
          <a:noFill/>
          <a:ln>
            <a:noFill/>
          </a:ln>
        </p:spPr>
      </p:pic>
      <p:cxnSp>
        <p:nvCxnSpPr>
          <p:cNvPr id="346" name="Google Shape;346;p45"/>
          <p:cNvCxnSpPr/>
          <p:nvPr/>
        </p:nvCxnSpPr>
        <p:spPr>
          <a:xfrm flipH="1" rot="10800000">
            <a:off x="3914075" y="1873350"/>
            <a:ext cx="2182800" cy="769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352" name="Google Shape;352;p46"/>
          <p:cNvSpPr txBox="1"/>
          <p:nvPr/>
        </p:nvSpPr>
        <p:spPr>
          <a:xfrm>
            <a:off x="518525" y="1597400"/>
            <a:ext cx="3529500" cy="30192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6"/>
          <p:cNvSpPr txBox="1"/>
          <p:nvPr/>
        </p:nvSpPr>
        <p:spPr>
          <a:xfrm>
            <a:off x="953425" y="1957050"/>
            <a:ext cx="2985600" cy="14301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6"/>
          <p:cNvSpPr txBox="1"/>
          <p:nvPr/>
        </p:nvSpPr>
        <p:spPr>
          <a:xfrm>
            <a:off x="953425" y="3424750"/>
            <a:ext cx="2985600" cy="918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6"/>
          <p:cNvSpPr txBox="1"/>
          <p:nvPr/>
        </p:nvSpPr>
        <p:spPr>
          <a:xfrm>
            <a:off x="1413425" y="2233025"/>
            <a:ext cx="2484000" cy="857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6"/>
          <p:cNvSpPr txBox="1"/>
          <p:nvPr>
            <p:ph idx="1" type="body"/>
          </p:nvPr>
        </p:nvSpPr>
        <p:spPr>
          <a:xfrm>
            <a:off x="458075" y="1452625"/>
            <a:ext cx="3921000" cy="32391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My First Web Page</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457200" lvl="0" marL="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457200" lvl="0" marL="457200" rtl="0" algn="l">
              <a:spcBef>
                <a:spcPts val="600"/>
              </a:spcBef>
              <a:spcAft>
                <a:spcPts val="0"/>
              </a:spcAft>
              <a:buNone/>
            </a:pPr>
            <a:r>
              <a:rPr b="1" lang="en" sz="1500">
                <a:latin typeface="Courier New"/>
                <a:ea typeface="Courier New"/>
                <a:cs typeface="Courier New"/>
                <a:sym typeface="Courier New"/>
              </a:rPr>
              <a:t>&lt;h1&gt;Hello!&lt;/h1&gt;</a:t>
            </a:r>
            <a:endParaRPr b="1" sz="1500">
              <a:latin typeface="Courier New"/>
              <a:ea typeface="Courier New"/>
              <a:cs typeface="Courier New"/>
              <a:sym typeface="Courier New"/>
            </a:endParaRPr>
          </a:p>
          <a:p>
            <a:pPr indent="0" lvl="0" marL="45720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p:txBody>
      </p:sp>
      <p:sp>
        <p:nvSpPr>
          <p:cNvPr id="357" name="Google Shape;357;p46"/>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358" name="Google Shape;358;p46"/>
          <p:cNvPicPr preferRelativeResize="0"/>
          <p:nvPr/>
        </p:nvPicPr>
        <p:blipFill>
          <a:blip r:embed="rId3">
            <a:alphaModFix/>
          </a:blip>
          <a:stretch>
            <a:fillRect/>
          </a:stretch>
        </p:blipFill>
        <p:spPr>
          <a:xfrm>
            <a:off x="4178775" y="1246096"/>
            <a:ext cx="5124175" cy="4308267"/>
          </a:xfrm>
          <a:prstGeom prst="rect">
            <a:avLst/>
          </a:prstGeom>
          <a:noFill/>
          <a:ln>
            <a:noFill/>
          </a:ln>
        </p:spPr>
      </p:pic>
      <p:cxnSp>
        <p:nvCxnSpPr>
          <p:cNvPr id="359" name="Google Shape;359;p46"/>
          <p:cNvCxnSpPr/>
          <p:nvPr/>
        </p:nvCxnSpPr>
        <p:spPr>
          <a:xfrm flipH="1" rot="10800000">
            <a:off x="3914075" y="1873350"/>
            <a:ext cx="2182800" cy="769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365" name="Google Shape;365;p47"/>
          <p:cNvSpPr txBox="1"/>
          <p:nvPr/>
        </p:nvSpPr>
        <p:spPr>
          <a:xfrm>
            <a:off x="518525" y="1597400"/>
            <a:ext cx="3529500" cy="30192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7"/>
          <p:cNvSpPr txBox="1"/>
          <p:nvPr/>
        </p:nvSpPr>
        <p:spPr>
          <a:xfrm>
            <a:off x="953425" y="1957050"/>
            <a:ext cx="2985600" cy="14301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7"/>
          <p:cNvSpPr txBox="1"/>
          <p:nvPr/>
        </p:nvSpPr>
        <p:spPr>
          <a:xfrm>
            <a:off x="953425" y="3424750"/>
            <a:ext cx="2985600" cy="918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7"/>
          <p:cNvSpPr txBox="1"/>
          <p:nvPr/>
        </p:nvSpPr>
        <p:spPr>
          <a:xfrm>
            <a:off x="1430150" y="3746800"/>
            <a:ext cx="1806600" cy="2865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7"/>
          <p:cNvSpPr txBox="1"/>
          <p:nvPr/>
        </p:nvSpPr>
        <p:spPr>
          <a:xfrm>
            <a:off x="1413425" y="2233025"/>
            <a:ext cx="2484000" cy="857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7"/>
          <p:cNvSpPr txBox="1"/>
          <p:nvPr>
            <p:ph idx="1" type="body"/>
          </p:nvPr>
        </p:nvSpPr>
        <p:spPr>
          <a:xfrm>
            <a:off x="458075" y="1452625"/>
            <a:ext cx="3921000" cy="32391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My First Web Page</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457200" lvl="0" marL="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457200" lvl="0" marL="457200" rtl="0" algn="l">
              <a:spcBef>
                <a:spcPts val="600"/>
              </a:spcBef>
              <a:spcAft>
                <a:spcPts val="0"/>
              </a:spcAft>
              <a:buNone/>
            </a:pPr>
            <a:r>
              <a:rPr b="1" lang="en" sz="1500">
                <a:latin typeface="Courier New"/>
                <a:ea typeface="Courier New"/>
                <a:cs typeface="Courier New"/>
                <a:sym typeface="Courier New"/>
              </a:rPr>
              <a:t>&lt;h1&gt;Hello!&lt;/h1&gt;</a:t>
            </a:r>
            <a:endParaRPr b="1" sz="1500">
              <a:latin typeface="Courier New"/>
              <a:ea typeface="Courier New"/>
              <a:cs typeface="Courier New"/>
              <a:sym typeface="Courier New"/>
            </a:endParaRPr>
          </a:p>
          <a:p>
            <a:pPr indent="0" lvl="0" marL="45720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p:txBody>
      </p:sp>
      <p:sp>
        <p:nvSpPr>
          <p:cNvPr id="371" name="Google Shape;371;p47"/>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372" name="Google Shape;372;p47"/>
          <p:cNvPicPr preferRelativeResize="0"/>
          <p:nvPr/>
        </p:nvPicPr>
        <p:blipFill>
          <a:blip r:embed="rId3">
            <a:alphaModFix/>
          </a:blip>
          <a:stretch>
            <a:fillRect/>
          </a:stretch>
        </p:blipFill>
        <p:spPr>
          <a:xfrm>
            <a:off x="4178775" y="1246096"/>
            <a:ext cx="5124175" cy="4308267"/>
          </a:xfrm>
          <a:prstGeom prst="rect">
            <a:avLst/>
          </a:prstGeom>
          <a:noFill/>
          <a:ln>
            <a:noFill/>
          </a:ln>
        </p:spPr>
      </p:pic>
      <p:cxnSp>
        <p:nvCxnSpPr>
          <p:cNvPr id="373" name="Google Shape;373;p47"/>
          <p:cNvCxnSpPr/>
          <p:nvPr/>
        </p:nvCxnSpPr>
        <p:spPr>
          <a:xfrm flipH="1" rot="10800000">
            <a:off x="3914075" y="1873350"/>
            <a:ext cx="2182800" cy="769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379" name="Google Shape;379;p48"/>
          <p:cNvSpPr txBox="1"/>
          <p:nvPr/>
        </p:nvSpPr>
        <p:spPr>
          <a:xfrm>
            <a:off x="518525" y="1597400"/>
            <a:ext cx="3529500" cy="30192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8"/>
          <p:cNvSpPr txBox="1"/>
          <p:nvPr/>
        </p:nvSpPr>
        <p:spPr>
          <a:xfrm>
            <a:off x="953425" y="1957050"/>
            <a:ext cx="2985600" cy="14301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8"/>
          <p:cNvSpPr txBox="1"/>
          <p:nvPr/>
        </p:nvSpPr>
        <p:spPr>
          <a:xfrm>
            <a:off x="953425" y="3424750"/>
            <a:ext cx="2985600" cy="918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8"/>
          <p:cNvSpPr txBox="1"/>
          <p:nvPr/>
        </p:nvSpPr>
        <p:spPr>
          <a:xfrm>
            <a:off x="1430150" y="3746800"/>
            <a:ext cx="1814700" cy="2865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8"/>
          <p:cNvSpPr txBox="1"/>
          <p:nvPr/>
        </p:nvSpPr>
        <p:spPr>
          <a:xfrm>
            <a:off x="1413425" y="2233025"/>
            <a:ext cx="2484000" cy="857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8"/>
          <p:cNvSpPr txBox="1"/>
          <p:nvPr>
            <p:ph idx="1" type="body"/>
          </p:nvPr>
        </p:nvSpPr>
        <p:spPr>
          <a:xfrm>
            <a:off x="458075" y="1452625"/>
            <a:ext cx="3921000" cy="32391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My First Web Page</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457200" lvl="0" marL="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457200" lvl="0" marL="457200" rtl="0" algn="l">
              <a:spcBef>
                <a:spcPts val="600"/>
              </a:spcBef>
              <a:spcAft>
                <a:spcPts val="0"/>
              </a:spcAft>
              <a:buNone/>
            </a:pPr>
            <a:r>
              <a:rPr b="1" lang="en" sz="1500">
                <a:latin typeface="Courier New"/>
                <a:ea typeface="Courier New"/>
                <a:cs typeface="Courier New"/>
                <a:sym typeface="Courier New"/>
              </a:rPr>
              <a:t>&lt;h1&gt;Hello!&lt;/h1&gt;</a:t>
            </a:r>
            <a:endParaRPr b="1" sz="1500">
              <a:latin typeface="Courier New"/>
              <a:ea typeface="Courier New"/>
              <a:cs typeface="Courier New"/>
              <a:sym typeface="Courier New"/>
            </a:endParaRPr>
          </a:p>
          <a:p>
            <a:pPr indent="0" lvl="0" marL="45720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p:txBody>
      </p:sp>
      <p:sp>
        <p:nvSpPr>
          <p:cNvPr id="385" name="Google Shape;385;p48"/>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386" name="Google Shape;386;p48"/>
          <p:cNvPicPr preferRelativeResize="0"/>
          <p:nvPr/>
        </p:nvPicPr>
        <p:blipFill>
          <a:blip r:embed="rId3">
            <a:alphaModFix/>
          </a:blip>
          <a:stretch>
            <a:fillRect/>
          </a:stretch>
        </p:blipFill>
        <p:spPr>
          <a:xfrm>
            <a:off x="4178775" y="1246096"/>
            <a:ext cx="5124175" cy="4308267"/>
          </a:xfrm>
          <a:prstGeom prst="rect">
            <a:avLst/>
          </a:prstGeom>
          <a:noFill/>
          <a:ln>
            <a:noFill/>
          </a:ln>
        </p:spPr>
      </p:pic>
      <p:cxnSp>
        <p:nvCxnSpPr>
          <p:cNvPr id="387" name="Google Shape;387;p48"/>
          <p:cNvCxnSpPr/>
          <p:nvPr/>
        </p:nvCxnSpPr>
        <p:spPr>
          <a:xfrm flipH="1" rot="10800000">
            <a:off x="3914075" y="1873350"/>
            <a:ext cx="2182800" cy="769500"/>
          </a:xfrm>
          <a:prstGeom prst="straightConnector1">
            <a:avLst/>
          </a:prstGeom>
          <a:noFill/>
          <a:ln cap="flat" cmpd="sng" w="28575">
            <a:solidFill>
              <a:schemeClr val="dk2"/>
            </a:solidFill>
            <a:prstDash val="solid"/>
            <a:round/>
            <a:headEnd len="med" w="med" type="none"/>
            <a:tailEnd len="med" w="med" type="triangle"/>
          </a:ln>
        </p:spPr>
      </p:cxnSp>
      <p:cxnSp>
        <p:nvCxnSpPr>
          <p:cNvPr id="388" name="Google Shape;388;p48"/>
          <p:cNvCxnSpPr/>
          <p:nvPr/>
        </p:nvCxnSpPr>
        <p:spPr>
          <a:xfrm flipH="1" rot="10800000">
            <a:off x="3337000" y="2759975"/>
            <a:ext cx="1438500" cy="10872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394" name="Google Shape;394;p49"/>
          <p:cNvSpPr txBox="1"/>
          <p:nvPr/>
        </p:nvSpPr>
        <p:spPr>
          <a:xfrm>
            <a:off x="518525" y="1597400"/>
            <a:ext cx="3529500" cy="30192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9"/>
          <p:cNvSpPr txBox="1"/>
          <p:nvPr/>
        </p:nvSpPr>
        <p:spPr>
          <a:xfrm>
            <a:off x="953425" y="1957050"/>
            <a:ext cx="2985600" cy="14301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9"/>
          <p:cNvSpPr txBox="1"/>
          <p:nvPr/>
        </p:nvSpPr>
        <p:spPr>
          <a:xfrm>
            <a:off x="953425" y="3424750"/>
            <a:ext cx="2985600" cy="918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9"/>
          <p:cNvSpPr txBox="1"/>
          <p:nvPr/>
        </p:nvSpPr>
        <p:spPr>
          <a:xfrm>
            <a:off x="1430150" y="3746800"/>
            <a:ext cx="1814700" cy="2865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9"/>
          <p:cNvSpPr txBox="1"/>
          <p:nvPr/>
        </p:nvSpPr>
        <p:spPr>
          <a:xfrm>
            <a:off x="1413425" y="2233025"/>
            <a:ext cx="2484000" cy="857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9"/>
          <p:cNvSpPr txBox="1"/>
          <p:nvPr/>
        </p:nvSpPr>
        <p:spPr>
          <a:xfrm>
            <a:off x="526600" y="1304700"/>
            <a:ext cx="3529500" cy="267600"/>
          </a:xfrm>
          <a:prstGeom prst="rect">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9"/>
          <p:cNvSpPr txBox="1"/>
          <p:nvPr>
            <p:ph idx="1" type="body"/>
          </p:nvPr>
        </p:nvSpPr>
        <p:spPr>
          <a:xfrm>
            <a:off x="458075" y="1162525"/>
            <a:ext cx="3921000" cy="35628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1500">
                <a:latin typeface="Courier New"/>
                <a:ea typeface="Courier New"/>
                <a:cs typeface="Courier New"/>
                <a:sym typeface="Courier New"/>
              </a:rPr>
              <a:t>&lt;!DOCTYPE html&gt;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My First Web Page</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&lt;/title&gt;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	&lt;/head&gt;</a:t>
            </a:r>
            <a:endParaRPr b="1" sz="1500">
              <a:latin typeface="Courier New"/>
              <a:ea typeface="Courier New"/>
              <a:cs typeface="Courier New"/>
              <a:sym typeface="Courier New"/>
            </a:endParaRPr>
          </a:p>
          <a:p>
            <a:pPr indent="457200" lvl="0" marL="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457200" lvl="0" marL="457200" rtl="0" algn="l">
              <a:spcBef>
                <a:spcPts val="600"/>
              </a:spcBef>
              <a:spcAft>
                <a:spcPts val="0"/>
              </a:spcAft>
              <a:buNone/>
            </a:pPr>
            <a:r>
              <a:rPr b="1" lang="en" sz="1500">
                <a:latin typeface="Courier New"/>
                <a:ea typeface="Courier New"/>
                <a:cs typeface="Courier New"/>
                <a:sym typeface="Courier New"/>
              </a:rPr>
              <a:t>&lt;h1&gt;Hello!&lt;/h1&gt;</a:t>
            </a:r>
            <a:endParaRPr b="1" sz="1500">
              <a:latin typeface="Courier New"/>
              <a:ea typeface="Courier New"/>
              <a:cs typeface="Courier New"/>
              <a:sym typeface="Courier New"/>
            </a:endParaRPr>
          </a:p>
          <a:p>
            <a:pPr indent="0" lvl="0" marL="457200" rtl="0" algn="l">
              <a:spcBef>
                <a:spcPts val="600"/>
              </a:spcBef>
              <a:spcAft>
                <a:spcPts val="0"/>
              </a:spcAft>
              <a:buNone/>
            </a:pPr>
            <a:r>
              <a:rPr b="1" lang="en" sz="1500">
                <a:latin typeface="Courier New"/>
                <a:ea typeface="Courier New"/>
                <a:cs typeface="Courier New"/>
                <a:sym typeface="Courier New"/>
              </a:rPr>
              <a:t>&lt;/body&gt;</a:t>
            </a:r>
            <a:endParaRPr b="1" sz="1500">
              <a:latin typeface="Courier New"/>
              <a:ea typeface="Courier New"/>
              <a:cs typeface="Courier New"/>
              <a:sym typeface="Courier New"/>
            </a:endParaRPr>
          </a:p>
          <a:p>
            <a:pPr indent="0" lvl="0" marL="0" rtl="0" algn="l">
              <a:spcBef>
                <a:spcPts val="600"/>
              </a:spcBef>
              <a:spcAft>
                <a:spcPts val="0"/>
              </a:spcAft>
              <a:buNone/>
            </a:pPr>
            <a:r>
              <a:rPr b="1" lang="en" sz="1500">
                <a:latin typeface="Courier New"/>
                <a:ea typeface="Courier New"/>
                <a:cs typeface="Courier New"/>
                <a:sym typeface="Courier New"/>
              </a:rPr>
              <a:t>&lt;/html&gt;</a:t>
            </a:r>
            <a:endParaRPr b="1" sz="1500">
              <a:latin typeface="Courier New"/>
              <a:ea typeface="Courier New"/>
              <a:cs typeface="Courier New"/>
              <a:sym typeface="Courier New"/>
            </a:endParaRPr>
          </a:p>
        </p:txBody>
      </p:sp>
      <p:sp>
        <p:nvSpPr>
          <p:cNvPr id="401" name="Google Shape;401;p49"/>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402" name="Google Shape;402;p49"/>
          <p:cNvPicPr preferRelativeResize="0"/>
          <p:nvPr/>
        </p:nvPicPr>
        <p:blipFill>
          <a:blip r:embed="rId3">
            <a:alphaModFix/>
          </a:blip>
          <a:stretch>
            <a:fillRect/>
          </a:stretch>
        </p:blipFill>
        <p:spPr>
          <a:xfrm>
            <a:off x="4178775" y="1246096"/>
            <a:ext cx="5124175" cy="4308267"/>
          </a:xfrm>
          <a:prstGeom prst="rect">
            <a:avLst/>
          </a:prstGeom>
          <a:noFill/>
          <a:ln>
            <a:noFill/>
          </a:ln>
        </p:spPr>
      </p:pic>
      <p:cxnSp>
        <p:nvCxnSpPr>
          <p:cNvPr id="403" name="Google Shape;403;p49"/>
          <p:cNvCxnSpPr/>
          <p:nvPr/>
        </p:nvCxnSpPr>
        <p:spPr>
          <a:xfrm flipH="1" rot="10800000">
            <a:off x="3914075" y="1873350"/>
            <a:ext cx="2182800" cy="769500"/>
          </a:xfrm>
          <a:prstGeom prst="straightConnector1">
            <a:avLst/>
          </a:prstGeom>
          <a:noFill/>
          <a:ln cap="flat" cmpd="sng" w="28575">
            <a:solidFill>
              <a:schemeClr val="dk2"/>
            </a:solidFill>
            <a:prstDash val="solid"/>
            <a:round/>
            <a:headEnd len="med" w="med" type="none"/>
            <a:tailEnd len="med" w="med" type="triangle"/>
          </a:ln>
        </p:spPr>
      </p:cxnSp>
      <p:cxnSp>
        <p:nvCxnSpPr>
          <p:cNvPr id="404" name="Google Shape;404;p49"/>
          <p:cNvCxnSpPr/>
          <p:nvPr/>
        </p:nvCxnSpPr>
        <p:spPr>
          <a:xfrm flipH="1" rot="10800000">
            <a:off x="3337000" y="2759975"/>
            <a:ext cx="1438500" cy="10872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118" name="Google Shape;118;p23"/>
          <p:cNvSpPr txBox="1"/>
          <p:nvPr>
            <p:ph idx="1" type="body"/>
          </p:nvPr>
        </p:nvSpPr>
        <p:spPr>
          <a:xfrm>
            <a:off x="458075" y="1452625"/>
            <a:ext cx="3921000" cy="32391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latin typeface="Courier New"/>
                <a:ea typeface="Courier New"/>
                <a:cs typeface="Courier New"/>
                <a:sym typeface="Courier New"/>
              </a:rPr>
              <a:t>My First Web Page</a:t>
            </a:r>
            <a:endParaRPr b="1" sz="2400">
              <a:latin typeface="Courier New"/>
              <a:ea typeface="Courier New"/>
              <a:cs typeface="Courier New"/>
              <a:sym typeface="Courier New"/>
            </a:endParaRPr>
          </a:p>
          <a:p>
            <a:pPr indent="0" lvl="0" marL="0" rtl="0" algn="l">
              <a:spcBef>
                <a:spcPts val="600"/>
              </a:spcBef>
              <a:spcAft>
                <a:spcPts val="0"/>
              </a:spcAft>
              <a:buNone/>
            </a:pPr>
            <a:r>
              <a:rPr b="1" lang="en" sz="2400">
                <a:latin typeface="Courier New"/>
                <a:ea typeface="Courier New"/>
                <a:cs typeface="Courier New"/>
                <a:sym typeface="Courier New"/>
              </a:rPr>
              <a:t>Hello!</a:t>
            </a:r>
            <a:endParaRPr b="1" sz="2400">
              <a:latin typeface="Courier New"/>
              <a:ea typeface="Courier New"/>
              <a:cs typeface="Courier New"/>
              <a:sym typeface="Courier New"/>
            </a:endParaRPr>
          </a:p>
        </p:txBody>
      </p:sp>
      <p:sp>
        <p:nvSpPr>
          <p:cNvPr id="119" name="Google Shape;119;p23"/>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120" name="Google Shape;120;p23"/>
          <p:cNvPicPr preferRelativeResize="0"/>
          <p:nvPr/>
        </p:nvPicPr>
        <p:blipFill>
          <a:blip r:embed="rId3">
            <a:alphaModFix/>
          </a:blip>
          <a:stretch>
            <a:fillRect/>
          </a:stretch>
        </p:blipFill>
        <p:spPr>
          <a:xfrm>
            <a:off x="4178775" y="1246096"/>
            <a:ext cx="5124175" cy="430826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see this in the editor!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Web Page</a:t>
            </a:r>
            <a:endParaRPr/>
          </a:p>
        </p:txBody>
      </p:sp>
      <p:sp>
        <p:nvSpPr>
          <p:cNvPr id="126" name="Google Shape;126;p24"/>
          <p:cNvSpPr txBox="1"/>
          <p:nvPr>
            <p:ph idx="1" type="body"/>
          </p:nvPr>
        </p:nvSpPr>
        <p:spPr>
          <a:xfrm>
            <a:off x="458075" y="1452625"/>
            <a:ext cx="3921000" cy="32391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latin typeface="Courier New"/>
                <a:ea typeface="Courier New"/>
                <a:cs typeface="Courier New"/>
                <a:sym typeface="Courier New"/>
              </a:rPr>
              <a:t>My First Web Page</a:t>
            </a:r>
            <a:endParaRPr b="1" sz="2400">
              <a:latin typeface="Courier New"/>
              <a:ea typeface="Courier New"/>
              <a:cs typeface="Courier New"/>
              <a:sym typeface="Courier New"/>
            </a:endParaRPr>
          </a:p>
          <a:p>
            <a:pPr indent="0" lvl="0" marL="0" rtl="0" algn="l">
              <a:spcBef>
                <a:spcPts val="600"/>
              </a:spcBef>
              <a:spcAft>
                <a:spcPts val="0"/>
              </a:spcAft>
              <a:buNone/>
            </a:pPr>
            <a:r>
              <a:rPr b="1" lang="en" sz="2400">
                <a:latin typeface="Courier New"/>
                <a:ea typeface="Courier New"/>
                <a:cs typeface="Courier New"/>
                <a:sym typeface="Courier New"/>
              </a:rPr>
              <a:t>Hello!</a:t>
            </a:r>
            <a:endParaRPr b="1" sz="2400">
              <a:latin typeface="Courier New"/>
              <a:ea typeface="Courier New"/>
              <a:cs typeface="Courier New"/>
              <a:sym typeface="Courier New"/>
            </a:endParaRPr>
          </a:p>
        </p:txBody>
      </p:sp>
      <p:sp>
        <p:nvSpPr>
          <p:cNvPr id="127" name="Google Shape;127;p24"/>
          <p:cNvSpPr txBox="1"/>
          <p:nvPr/>
        </p:nvSpPr>
        <p:spPr>
          <a:xfrm>
            <a:off x="405075" y="4691700"/>
            <a:ext cx="16974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yourWebpage.html</a:t>
            </a:r>
            <a:endParaRPr>
              <a:latin typeface="Proxima Nova"/>
              <a:ea typeface="Proxima Nova"/>
              <a:cs typeface="Proxima Nova"/>
              <a:sym typeface="Proxima Nova"/>
            </a:endParaRPr>
          </a:p>
        </p:txBody>
      </p:sp>
      <p:pic>
        <p:nvPicPr>
          <p:cNvPr descr="Screen Shot 2016-02-10 at 1.49.33 PM.png" id="128" name="Google Shape;128;p24"/>
          <p:cNvPicPr preferRelativeResize="0"/>
          <p:nvPr/>
        </p:nvPicPr>
        <p:blipFill>
          <a:blip r:embed="rId3">
            <a:alphaModFix/>
          </a:blip>
          <a:stretch>
            <a:fillRect/>
          </a:stretch>
        </p:blipFill>
        <p:spPr>
          <a:xfrm>
            <a:off x="4178775" y="1246096"/>
            <a:ext cx="5124175" cy="4308267"/>
          </a:xfrm>
          <a:prstGeom prst="rect">
            <a:avLst/>
          </a:prstGeom>
          <a:noFill/>
          <a:ln>
            <a:noFill/>
          </a:ln>
        </p:spPr>
      </p:pic>
      <p:cxnSp>
        <p:nvCxnSpPr>
          <p:cNvPr id="129" name="Google Shape;129;p24"/>
          <p:cNvCxnSpPr/>
          <p:nvPr/>
        </p:nvCxnSpPr>
        <p:spPr>
          <a:xfrm flipH="1" rot="10800000">
            <a:off x="3771900" y="1806350"/>
            <a:ext cx="2308200" cy="33600"/>
          </a:xfrm>
          <a:prstGeom prst="straightConnector1">
            <a:avLst/>
          </a:prstGeom>
          <a:noFill/>
          <a:ln cap="flat" cmpd="sng" w="38100">
            <a:solidFill>
              <a:schemeClr val="dk2"/>
            </a:solidFill>
            <a:prstDash val="solid"/>
            <a:round/>
            <a:headEnd len="med" w="med" type="none"/>
            <a:tailEnd len="med" w="med" type="triangle"/>
          </a:ln>
        </p:spPr>
      </p:cxnSp>
      <p:cxnSp>
        <p:nvCxnSpPr>
          <p:cNvPr id="130" name="Google Shape;130;p24"/>
          <p:cNvCxnSpPr/>
          <p:nvPr/>
        </p:nvCxnSpPr>
        <p:spPr>
          <a:xfrm>
            <a:off x="1766525" y="2268325"/>
            <a:ext cx="3025800" cy="441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HTML Page</a:t>
            </a:r>
            <a:endParaRPr/>
          </a:p>
        </p:txBody>
      </p:sp>
      <p:sp>
        <p:nvSpPr>
          <p:cNvPr id="136" name="Google Shape;136;p25"/>
          <p:cNvSpPr txBox="1"/>
          <p:nvPr>
            <p:ph idx="1" type="body"/>
          </p:nvPr>
        </p:nvSpPr>
        <p:spPr>
          <a:xfrm>
            <a:off x="458075" y="1129050"/>
            <a:ext cx="38325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191919"/>
                </a:solidFill>
                <a:latin typeface="Courier New"/>
                <a:ea typeface="Courier New"/>
                <a:cs typeface="Courier New"/>
                <a:sym typeface="Courier New"/>
              </a:rPr>
              <a:t>&lt;!DOCTYPE html&gt;</a:t>
            </a:r>
            <a:endParaRPr b="1" sz="1800">
              <a:solidFill>
                <a:srgbClr val="191919"/>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191919"/>
                </a:solidFill>
                <a:latin typeface="Courier New"/>
                <a:ea typeface="Courier New"/>
                <a:cs typeface="Courier New"/>
                <a:sym typeface="Courier New"/>
              </a:rPr>
              <a:t>&lt;html&gt;</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Clr>
                <a:schemeClr val="dk1"/>
              </a:buClr>
              <a:buSzPts val="1100"/>
              <a:buFont typeface="Arial"/>
              <a:buNone/>
            </a:pPr>
            <a:r>
              <a:rPr b="1" lang="en" sz="1800">
                <a:solidFill>
                  <a:srgbClr val="191919"/>
                </a:solidFill>
                <a:latin typeface="Courier New"/>
                <a:ea typeface="Courier New"/>
                <a:cs typeface="Courier New"/>
                <a:sym typeface="Courier New"/>
              </a:rPr>
              <a:t>&lt;head&gt;</a:t>
            </a:r>
            <a:endParaRPr b="1" sz="1800">
              <a:solidFill>
                <a:srgbClr val="191919"/>
              </a:solidFill>
              <a:latin typeface="Courier New"/>
              <a:ea typeface="Courier New"/>
              <a:cs typeface="Courier New"/>
              <a:sym typeface="Courier New"/>
            </a:endParaRPr>
          </a:p>
          <a:p>
            <a:pPr indent="457200" lvl="0" marL="457200" rtl="0" algn="l">
              <a:spcBef>
                <a:spcPts val="600"/>
              </a:spcBef>
              <a:spcAft>
                <a:spcPts val="0"/>
              </a:spcAft>
              <a:buClr>
                <a:schemeClr val="dk1"/>
              </a:buClr>
              <a:buSzPts val="1100"/>
              <a:buFont typeface="Arial"/>
              <a:buNone/>
            </a:pPr>
            <a:r>
              <a:rPr b="1" lang="en" sz="1800">
                <a:solidFill>
                  <a:srgbClr val="191919"/>
                </a:solidFill>
                <a:latin typeface="Courier New"/>
                <a:ea typeface="Courier New"/>
                <a:cs typeface="Courier New"/>
                <a:sym typeface="Courier New"/>
              </a:rPr>
              <a:t>&lt;title&gt;&lt;/title&gt;</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Clr>
                <a:schemeClr val="dk1"/>
              </a:buClr>
              <a:buSzPts val="1100"/>
              <a:buFont typeface="Arial"/>
              <a:buNone/>
            </a:pPr>
            <a:r>
              <a:rPr b="1" lang="en" sz="1800">
                <a:solidFill>
                  <a:srgbClr val="191919"/>
                </a:solidFill>
                <a:latin typeface="Courier New"/>
                <a:ea typeface="Courier New"/>
                <a:cs typeface="Courier New"/>
                <a:sym typeface="Courier New"/>
              </a:rPr>
              <a:t>&lt;/head&gt;</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Clr>
                <a:schemeClr val="dk1"/>
              </a:buClr>
              <a:buSzPts val="1100"/>
              <a:buFont typeface="Arial"/>
              <a:buNone/>
            </a:pPr>
            <a:r>
              <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Clr>
                <a:schemeClr val="dk1"/>
              </a:buClr>
              <a:buSzPts val="1100"/>
              <a:buFont typeface="Arial"/>
              <a:buNone/>
            </a:pPr>
            <a:r>
              <a:rPr b="1" lang="en" sz="1800">
                <a:solidFill>
                  <a:srgbClr val="191919"/>
                </a:solidFill>
                <a:latin typeface="Courier New"/>
                <a:ea typeface="Courier New"/>
                <a:cs typeface="Courier New"/>
                <a:sym typeface="Courier New"/>
              </a:rPr>
              <a:t>&lt;body&gt;</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Clr>
                <a:schemeClr val="dk1"/>
              </a:buClr>
              <a:buSzPts val="1100"/>
              <a:buFont typeface="Arial"/>
              <a:buNone/>
            </a:pPr>
            <a:r>
              <a:rPr b="1" lang="en" sz="1800">
                <a:solidFill>
                  <a:srgbClr val="191919"/>
                </a:solidFill>
                <a:latin typeface="Courier New"/>
                <a:ea typeface="Courier New"/>
                <a:cs typeface="Courier New"/>
                <a:sym typeface="Courier New"/>
              </a:rPr>
              <a:t>&lt;/body&gt;</a:t>
            </a:r>
            <a:endParaRPr b="1" sz="1800">
              <a:solidFill>
                <a:srgbClr val="191919"/>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t/>
            </a:r>
            <a:endParaRPr b="1" sz="1800">
              <a:solidFill>
                <a:srgbClr val="191919"/>
              </a:solidFill>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b="1" lang="en" sz="1800">
                <a:solidFill>
                  <a:srgbClr val="191919"/>
                </a:solidFill>
                <a:latin typeface="Courier New"/>
                <a:ea typeface="Courier New"/>
                <a:cs typeface="Courier New"/>
                <a:sym typeface="Courier New"/>
              </a:rPr>
              <a:t>&lt;/html&gt;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HTML Page</a:t>
            </a:r>
            <a:endParaRPr/>
          </a:p>
        </p:txBody>
      </p:sp>
      <p:sp>
        <p:nvSpPr>
          <p:cNvPr id="142" name="Google Shape;142;p26"/>
          <p:cNvSpPr txBox="1"/>
          <p:nvPr>
            <p:ph idx="1" type="body"/>
          </p:nvPr>
        </p:nvSpPr>
        <p:spPr>
          <a:xfrm>
            <a:off x="458075" y="1129050"/>
            <a:ext cx="38325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27A9E1"/>
                </a:solidFill>
                <a:latin typeface="Courier New"/>
                <a:ea typeface="Courier New"/>
                <a:cs typeface="Courier New"/>
                <a:sym typeface="Courier New"/>
              </a:rPr>
              <a:t>&lt;!DOCTYPE html&gt;</a:t>
            </a:r>
            <a:endParaRPr b="1" sz="1800">
              <a:solidFill>
                <a:srgbClr val="27A9E1"/>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191919"/>
                </a:solidFill>
                <a:latin typeface="Courier New"/>
                <a:ea typeface="Courier New"/>
                <a:cs typeface="Courier New"/>
                <a:sym typeface="Courier New"/>
              </a:rPr>
              <a:t>&lt;html&gt;</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191919"/>
                </a:solidFill>
                <a:latin typeface="Courier New"/>
                <a:ea typeface="Courier New"/>
                <a:cs typeface="Courier New"/>
                <a:sym typeface="Courier New"/>
              </a:rPr>
              <a:t>&lt;head&gt;</a:t>
            </a:r>
            <a:endParaRPr b="1" sz="1800">
              <a:solidFill>
                <a:srgbClr val="191919"/>
              </a:solidFill>
              <a:latin typeface="Courier New"/>
              <a:ea typeface="Courier New"/>
              <a:cs typeface="Courier New"/>
              <a:sym typeface="Courier New"/>
            </a:endParaRPr>
          </a:p>
          <a:p>
            <a:pPr indent="457200" lvl="0" marL="457200" rtl="0" algn="l">
              <a:spcBef>
                <a:spcPts val="600"/>
              </a:spcBef>
              <a:spcAft>
                <a:spcPts val="0"/>
              </a:spcAft>
              <a:buNone/>
            </a:pPr>
            <a:r>
              <a:rPr b="1" lang="en" sz="1800">
                <a:solidFill>
                  <a:srgbClr val="191919"/>
                </a:solidFill>
                <a:latin typeface="Courier New"/>
                <a:ea typeface="Courier New"/>
                <a:cs typeface="Courier New"/>
                <a:sym typeface="Courier New"/>
              </a:rPr>
              <a:t>&lt;title&gt;&lt;/title&gt;</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191919"/>
                </a:solidFill>
                <a:latin typeface="Courier New"/>
                <a:ea typeface="Courier New"/>
                <a:cs typeface="Courier New"/>
                <a:sym typeface="Courier New"/>
              </a:rPr>
              <a:t>&lt;/head&gt;</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None/>
            </a:pPr>
            <a:r>
              <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191919"/>
                </a:solidFill>
                <a:latin typeface="Courier New"/>
                <a:ea typeface="Courier New"/>
                <a:cs typeface="Courier New"/>
                <a:sym typeface="Courier New"/>
              </a:rPr>
              <a:t>&lt;body&gt;</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191919"/>
                </a:solidFill>
                <a:latin typeface="Courier New"/>
                <a:ea typeface="Courier New"/>
                <a:cs typeface="Courier New"/>
                <a:sym typeface="Courier New"/>
              </a:rPr>
              <a:t>&lt;/body&gt;</a:t>
            </a:r>
            <a:endParaRPr b="1" sz="18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191919"/>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191919"/>
                </a:solidFill>
                <a:latin typeface="Courier New"/>
                <a:ea typeface="Courier New"/>
                <a:cs typeface="Courier New"/>
                <a:sym typeface="Courier New"/>
              </a:rPr>
              <a:t>&lt;/html&gt;</a:t>
            </a:r>
            <a:endParaRPr sz="1800"/>
          </a:p>
        </p:txBody>
      </p:sp>
      <p:sp>
        <p:nvSpPr>
          <p:cNvPr id="143" name="Google Shape;143;p26"/>
          <p:cNvSpPr txBox="1"/>
          <p:nvPr/>
        </p:nvSpPr>
        <p:spPr>
          <a:xfrm>
            <a:off x="4466075" y="1271250"/>
            <a:ext cx="4524600" cy="37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rgbClr val="333333"/>
                </a:solidFill>
                <a:latin typeface="Proxima Nova"/>
                <a:ea typeface="Proxima Nova"/>
                <a:cs typeface="Proxima Nova"/>
                <a:sym typeface="Proxima Nova"/>
              </a:rPr>
              <a:t>Doctype tells the browser which version of HTML we are using.</a:t>
            </a:r>
            <a:endParaRPr sz="3000">
              <a:solidFill>
                <a:srgbClr val="333333"/>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000">
              <a:solidFill>
                <a:srgbClr val="333333"/>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3000">
                <a:solidFill>
                  <a:srgbClr val="333333"/>
                </a:solidFill>
                <a:latin typeface="Proxima Nova"/>
                <a:ea typeface="Proxima Nova"/>
                <a:cs typeface="Proxima Nova"/>
                <a:sym typeface="Proxima Nova"/>
              </a:rPr>
              <a:t>This says we are using HTML 5.</a:t>
            </a:r>
            <a:endParaRPr sz="3000">
              <a:solidFill>
                <a:srgbClr val="333333"/>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000">
              <a:solidFill>
                <a:srgbClr val="333333"/>
              </a:solidFill>
              <a:latin typeface="Proxima Nova"/>
              <a:ea typeface="Proxima Nova"/>
              <a:cs typeface="Proxima Nova"/>
              <a:sym typeface="Proxima Nova"/>
            </a:endParaRPr>
          </a:p>
          <a:p>
            <a:pPr indent="0" lvl="0" marL="0" rtl="0" algn="l">
              <a:spcBef>
                <a:spcPts val="0"/>
              </a:spcBef>
              <a:spcAft>
                <a:spcPts val="0"/>
              </a:spcAft>
              <a:buNone/>
            </a:pPr>
            <a:r>
              <a:rPr lang="en" sz="3000">
                <a:solidFill>
                  <a:srgbClr val="333333"/>
                </a:solidFill>
                <a:latin typeface="Proxima Nova"/>
                <a:ea typeface="Proxima Nova"/>
                <a:cs typeface="Proxima Nova"/>
                <a:sym typeface="Proxima Nova"/>
              </a:rPr>
              <a:t>(not an HTML tag)</a:t>
            </a:r>
            <a:endParaRPr sz="3000">
              <a:solidFill>
                <a:srgbClr val="33333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HTML Page</a:t>
            </a:r>
            <a:endParaRPr/>
          </a:p>
        </p:txBody>
      </p:sp>
      <p:sp>
        <p:nvSpPr>
          <p:cNvPr id="149" name="Google Shape;149;p27"/>
          <p:cNvSpPr txBox="1"/>
          <p:nvPr>
            <p:ph idx="1" type="body"/>
          </p:nvPr>
        </p:nvSpPr>
        <p:spPr>
          <a:xfrm>
            <a:off x="458075" y="1129050"/>
            <a:ext cx="38325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&lt;!DOCTYPE html&gt;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27A9E1"/>
                </a:solidFill>
                <a:latin typeface="Courier New"/>
                <a:ea typeface="Courier New"/>
                <a:cs typeface="Courier New"/>
                <a:sym typeface="Courier New"/>
              </a:rPr>
              <a:t>&lt;html&gt;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191919"/>
                </a:solidFill>
                <a:latin typeface="Courier New"/>
                <a:ea typeface="Courier New"/>
                <a:cs typeface="Courier New"/>
                <a:sym typeface="Courier New"/>
              </a:rPr>
              <a:t>&lt;head&gt;</a:t>
            </a:r>
            <a:endParaRPr b="1" sz="1800">
              <a:solidFill>
                <a:srgbClr val="191919"/>
              </a:solidFill>
              <a:latin typeface="Courier New"/>
              <a:ea typeface="Courier New"/>
              <a:cs typeface="Courier New"/>
              <a:sym typeface="Courier New"/>
            </a:endParaRPr>
          </a:p>
          <a:p>
            <a:pPr indent="457200" lvl="0" marL="457200" rtl="0" algn="l">
              <a:spcBef>
                <a:spcPts val="600"/>
              </a:spcBef>
              <a:spcAft>
                <a:spcPts val="0"/>
              </a:spcAft>
              <a:buNone/>
            </a:pPr>
            <a:r>
              <a:rPr b="1" lang="en" sz="1800">
                <a:solidFill>
                  <a:srgbClr val="191919"/>
                </a:solidFill>
                <a:latin typeface="Courier New"/>
                <a:ea typeface="Courier New"/>
                <a:cs typeface="Courier New"/>
                <a:sym typeface="Courier New"/>
              </a:rPr>
              <a:t>&lt;title&gt;&lt;/title&gt;</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191919"/>
                </a:solidFill>
                <a:latin typeface="Courier New"/>
                <a:ea typeface="Courier New"/>
                <a:cs typeface="Courier New"/>
                <a:sym typeface="Courier New"/>
              </a:rPr>
              <a:t>&lt;/head&gt;</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None/>
            </a:pPr>
            <a:r>
              <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191919"/>
                </a:solidFill>
                <a:latin typeface="Courier New"/>
                <a:ea typeface="Courier New"/>
                <a:cs typeface="Courier New"/>
                <a:sym typeface="Courier New"/>
              </a:rPr>
              <a:t>&lt;body&gt;</a:t>
            </a:r>
            <a:endParaRPr b="1" sz="1800">
              <a:solidFill>
                <a:srgbClr val="191919"/>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191919"/>
                </a:solidFill>
                <a:latin typeface="Courier New"/>
                <a:ea typeface="Courier New"/>
                <a:cs typeface="Courier New"/>
                <a:sym typeface="Courier New"/>
              </a:rPr>
              <a:t>&lt;/body&gt;</a:t>
            </a:r>
            <a:endParaRPr b="1" sz="1800">
              <a:solidFill>
                <a:srgbClr val="191919"/>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191919"/>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27A9E1"/>
                </a:solidFill>
                <a:latin typeface="Courier New"/>
                <a:ea typeface="Courier New"/>
                <a:cs typeface="Courier New"/>
                <a:sym typeface="Courier New"/>
              </a:rPr>
              <a:t>&lt;/html&gt;</a:t>
            </a:r>
            <a:endParaRPr sz="1800">
              <a:solidFill>
                <a:srgbClr val="27A9E1"/>
              </a:solidFill>
            </a:endParaRPr>
          </a:p>
        </p:txBody>
      </p:sp>
      <p:sp>
        <p:nvSpPr>
          <p:cNvPr id="150" name="Google Shape;150;p27"/>
          <p:cNvSpPr txBox="1"/>
          <p:nvPr/>
        </p:nvSpPr>
        <p:spPr>
          <a:xfrm>
            <a:off x="4466075" y="1271250"/>
            <a:ext cx="4524600" cy="37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33333"/>
                </a:solidFill>
                <a:latin typeface="Proxima Nova"/>
                <a:ea typeface="Proxima Nova"/>
                <a:cs typeface="Proxima Nova"/>
                <a:sym typeface="Proxima Nova"/>
              </a:rPr>
              <a:t>The &lt;html&gt; tag says everything in between these two tags is our html page.</a:t>
            </a:r>
            <a:endParaRPr sz="3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333333"/>
              </a:solidFill>
              <a:latin typeface="Proxima Nova"/>
              <a:ea typeface="Proxima Nova"/>
              <a:cs typeface="Proxima Nova"/>
              <a:sym typeface="Proxima Nova"/>
            </a:endParaRPr>
          </a:p>
          <a:p>
            <a:pPr indent="0" lvl="0" marL="0" rtl="0" algn="l">
              <a:spcBef>
                <a:spcPts val="0"/>
              </a:spcBef>
              <a:spcAft>
                <a:spcPts val="0"/>
              </a:spcAft>
              <a:buNone/>
            </a:pPr>
            <a:r>
              <a:rPr lang="en" sz="3000">
                <a:solidFill>
                  <a:srgbClr val="333333"/>
                </a:solidFill>
                <a:latin typeface="Proxima Nova"/>
                <a:ea typeface="Proxima Nova"/>
                <a:cs typeface="Proxima Nova"/>
                <a:sym typeface="Proxima Nova"/>
              </a:rPr>
              <a:t>Container for all other html tags.</a:t>
            </a:r>
            <a:endParaRPr sz="3000">
              <a:solidFill>
                <a:srgbClr val="333333"/>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 type="body"/>
          </p:nvPr>
        </p:nvSpPr>
        <p:spPr>
          <a:xfrm>
            <a:off x="458075" y="1129050"/>
            <a:ext cx="38325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&lt;!DOCTYPE html&gt;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457200" lvl="0" marL="457200" rtl="0" algn="l">
              <a:spcBef>
                <a:spcPts val="600"/>
              </a:spcBef>
              <a:spcAft>
                <a:spcPts val="0"/>
              </a:spcAft>
              <a:buNone/>
            </a:pPr>
            <a:r>
              <a:rPr b="1" lang="en" sz="1800">
                <a:solidFill>
                  <a:srgbClr val="000000"/>
                </a:solidFill>
                <a:latin typeface="Courier New"/>
                <a:ea typeface="Courier New"/>
                <a:cs typeface="Courier New"/>
                <a:sym typeface="Courier New"/>
              </a:rPr>
              <a:t>&lt;title&gt;&lt;/title&gt;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27A9E1"/>
                </a:solidFill>
                <a:latin typeface="Courier New"/>
                <a:ea typeface="Courier New"/>
                <a:cs typeface="Courier New"/>
                <a:sym typeface="Courier New"/>
              </a:rPr>
              <a:t>&lt;/head&gt;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000000"/>
                </a:solidFill>
                <a:latin typeface="Courier New"/>
                <a:ea typeface="Courier New"/>
                <a:cs typeface="Courier New"/>
                <a:sym typeface="Courier New"/>
              </a:rPr>
              <a:t>&lt;body&gt;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000000"/>
                </a:solidFill>
                <a:latin typeface="Courier New"/>
                <a:ea typeface="Courier New"/>
                <a:cs typeface="Courier New"/>
                <a:sym typeface="Courier New"/>
              </a:rPr>
              <a:t>&lt;/body&gt;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sz="1800">
              <a:solidFill>
                <a:srgbClr val="000000"/>
              </a:solidFill>
            </a:endParaRPr>
          </a:p>
        </p:txBody>
      </p:sp>
      <p:sp>
        <p:nvSpPr>
          <p:cNvPr id="156" name="Google Shape;156;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HTML Page</a:t>
            </a:r>
            <a:endParaRPr/>
          </a:p>
        </p:txBody>
      </p:sp>
      <p:sp>
        <p:nvSpPr>
          <p:cNvPr id="157" name="Google Shape;157;p28"/>
          <p:cNvSpPr txBox="1"/>
          <p:nvPr/>
        </p:nvSpPr>
        <p:spPr>
          <a:xfrm>
            <a:off x="4466075" y="1271250"/>
            <a:ext cx="4524600" cy="37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33333"/>
                </a:solidFill>
                <a:latin typeface="Proxima Nova"/>
                <a:ea typeface="Proxima Nova"/>
                <a:cs typeface="Proxima Nova"/>
                <a:sym typeface="Proxima Nova"/>
              </a:rPr>
              <a:t>The &lt;head&gt; tag contains important information about the document: </a:t>
            </a:r>
            <a:endParaRPr b="1" i="1" sz="3000">
              <a:solidFill>
                <a:srgbClr val="333333"/>
              </a:solidFill>
              <a:latin typeface="Proxima Nova"/>
              <a:ea typeface="Proxima Nova"/>
              <a:cs typeface="Proxima Nova"/>
              <a:sym typeface="Proxima Nova"/>
            </a:endParaRPr>
          </a:p>
          <a:p>
            <a:pPr indent="0" lvl="0" marL="0" rtl="0" algn="l">
              <a:spcBef>
                <a:spcPts val="0"/>
              </a:spcBef>
              <a:spcAft>
                <a:spcPts val="0"/>
              </a:spcAft>
              <a:buNone/>
            </a:pPr>
            <a:r>
              <a:rPr b="1" i="1" lang="en" sz="3000">
                <a:solidFill>
                  <a:srgbClr val="333333"/>
                </a:solidFill>
                <a:latin typeface="Proxima Nova"/>
                <a:ea typeface="Proxima Nova"/>
                <a:cs typeface="Proxima Nova"/>
                <a:sym typeface="Proxima Nova"/>
              </a:rPr>
              <a:t>metadata</a:t>
            </a:r>
            <a:r>
              <a:rPr lang="en" sz="3000">
                <a:solidFill>
                  <a:srgbClr val="333333"/>
                </a:solidFill>
                <a:latin typeface="Proxima Nova"/>
                <a:ea typeface="Proxima Nova"/>
                <a:cs typeface="Proxima Nova"/>
                <a:sym typeface="Proxima Nova"/>
              </a:rPr>
              <a:t> - data about data.</a:t>
            </a:r>
            <a:endParaRPr sz="3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333333"/>
              </a:solidFill>
              <a:latin typeface="Proxima Nova"/>
              <a:ea typeface="Proxima Nova"/>
              <a:cs typeface="Proxima Nova"/>
              <a:sym typeface="Proxima Nova"/>
            </a:endParaRPr>
          </a:p>
          <a:p>
            <a:pPr indent="0" lvl="0" marL="0" rtl="0" algn="l">
              <a:spcBef>
                <a:spcPts val="0"/>
              </a:spcBef>
              <a:spcAft>
                <a:spcPts val="0"/>
              </a:spcAft>
              <a:buNone/>
            </a:pPr>
            <a:r>
              <a:rPr lang="en" sz="3000">
                <a:solidFill>
                  <a:srgbClr val="333333"/>
                </a:solidFill>
                <a:latin typeface="Proxima Nova"/>
                <a:ea typeface="Proxima Nova"/>
                <a:cs typeface="Proxima Nova"/>
                <a:sym typeface="Proxima Nova"/>
              </a:rPr>
              <a:t>We can include a few special tags here.</a:t>
            </a:r>
            <a:endParaRPr sz="3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3000">
              <a:solidFill>
                <a:srgbClr val="333333"/>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458075" y="1129050"/>
            <a:ext cx="5120400" cy="374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&lt;!DOCTYPE html&gt;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000000"/>
                </a:solidFill>
                <a:latin typeface="Courier New"/>
                <a:ea typeface="Courier New"/>
                <a:cs typeface="Courier New"/>
                <a:sym typeface="Courier New"/>
              </a:rPr>
              <a:t>&lt;head&gt;</a:t>
            </a:r>
            <a:endParaRPr b="1" sz="1800">
              <a:solidFill>
                <a:srgbClr val="000000"/>
              </a:solidFill>
              <a:latin typeface="Courier New"/>
              <a:ea typeface="Courier New"/>
              <a:cs typeface="Courier New"/>
              <a:sym typeface="Courier New"/>
            </a:endParaRPr>
          </a:p>
          <a:p>
            <a:pPr indent="457200" lvl="0" marL="457200" rtl="0" algn="l">
              <a:spcBef>
                <a:spcPts val="600"/>
              </a:spcBef>
              <a:spcAft>
                <a:spcPts val="0"/>
              </a:spcAft>
              <a:buNone/>
            </a:pPr>
            <a:r>
              <a:rPr b="1" lang="en" sz="1800">
                <a:solidFill>
                  <a:srgbClr val="27A9E1"/>
                </a:solidFill>
                <a:latin typeface="Courier New"/>
                <a:ea typeface="Courier New"/>
                <a:cs typeface="Courier New"/>
                <a:sym typeface="Courier New"/>
              </a:rPr>
              <a:t>&lt;title&gt;My First Page&lt;/title&gt;</a:t>
            </a:r>
            <a:endParaRPr b="1" sz="1800">
              <a:solidFill>
                <a:srgbClr val="27A9E1"/>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000000"/>
                </a:solidFill>
                <a:latin typeface="Courier New"/>
                <a:ea typeface="Courier New"/>
                <a:cs typeface="Courier New"/>
                <a:sym typeface="Courier New"/>
              </a:rPr>
              <a:t>&lt;/head&gt;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000000"/>
                </a:solidFill>
                <a:latin typeface="Courier New"/>
                <a:ea typeface="Courier New"/>
                <a:cs typeface="Courier New"/>
                <a:sym typeface="Courier New"/>
              </a:rPr>
              <a:t>&lt;body&gt;</a:t>
            </a:r>
            <a:endParaRPr b="1" sz="1800">
              <a:solidFill>
                <a:srgbClr val="000000"/>
              </a:solidFill>
              <a:latin typeface="Courier New"/>
              <a:ea typeface="Courier New"/>
              <a:cs typeface="Courier New"/>
              <a:sym typeface="Courier New"/>
            </a:endParaRPr>
          </a:p>
          <a:p>
            <a:pPr indent="0" lvl="0" marL="457200" rtl="0" algn="l">
              <a:spcBef>
                <a:spcPts val="600"/>
              </a:spcBef>
              <a:spcAft>
                <a:spcPts val="0"/>
              </a:spcAft>
              <a:buNone/>
            </a:pPr>
            <a:r>
              <a:rPr b="1" lang="en" sz="1800">
                <a:solidFill>
                  <a:srgbClr val="000000"/>
                </a:solidFill>
                <a:latin typeface="Courier New"/>
                <a:ea typeface="Courier New"/>
                <a:cs typeface="Courier New"/>
                <a:sym typeface="Courier New"/>
              </a:rPr>
              <a:t>&lt;/body&gt;</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t/>
            </a:r>
            <a:endParaRPr b="1" sz="1800">
              <a:solidFill>
                <a:srgbClr val="000000"/>
              </a:solidFill>
              <a:latin typeface="Courier New"/>
              <a:ea typeface="Courier New"/>
              <a:cs typeface="Courier New"/>
              <a:sym typeface="Courier New"/>
            </a:endParaRPr>
          </a:p>
          <a:p>
            <a:pPr indent="0" lvl="0" marL="0" rtl="0" algn="l">
              <a:spcBef>
                <a:spcPts val="600"/>
              </a:spcBef>
              <a:spcAft>
                <a:spcPts val="0"/>
              </a:spcAft>
              <a:buNone/>
            </a:pPr>
            <a:r>
              <a:rPr b="1" lang="en" sz="1800">
                <a:solidFill>
                  <a:srgbClr val="000000"/>
                </a:solidFill>
                <a:latin typeface="Courier New"/>
                <a:ea typeface="Courier New"/>
                <a:cs typeface="Courier New"/>
                <a:sym typeface="Courier New"/>
              </a:rPr>
              <a:t>&lt;/html&gt;</a:t>
            </a:r>
            <a:endParaRPr sz="1800">
              <a:solidFill>
                <a:srgbClr val="000000"/>
              </a:solidFill>
            </a:endParaRPr>
          </a:p>
        </p:txBody>
      </p:sp>
      <p:sp>
        <p:nvSpPr>
          <p:cNvPr id="163" name="Google Shape;163;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HTML Page</a:t>
            </a:r>
            <a:endParaRPr/>
          </a:p>
        </p:txBody>
      </p:sp>
      <p:sp>
        <p:nvSpPr>
          <p:cNvPr id="164" name="Google Shape;164;p29"/>
          <p:cNvSpPr txBox="1"/>
          <p:nvPr/>
        </p:nvSpPr>
        <p:spPr>
          <a:xfrm>
            <a:off x="4466075" y="2910475"/>
            <a:ext cx="4524600" cy="21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33333"/>
                </a:solidFill>
                <a:latin typeface="Proxima Nova"/>
                <a:ea typeface="Proxima Nova"/>
                <a:cs typeface="Proxima Nova"/>
                <a:sym typeface="Proxima Nova"/>
              </a:rPr>
              <a:t>The &lt;title&gt; tag defines the title of the webpage.</a:t>
            </a:r>
            <a:endParaRPr sz="3000">
              <a:solidFill>
                <a:srgbClr val="333333"/>
              </a:solidFill>
              <a:latin typeface="Proxima Nova"/>
              <a:ea typeface="Proxima Nova"/>
              <a:cs typeface="Proxima Nova"/>
              <a:sym typeface="Proxima Nova"/>
            </a:endParaRPr>
          </a:p>
          <a:p>
            <a:pPr indent="0" lvl="0" marL="0" rtl="0" algn="l">
              <a:spcBef>
                <a:spcPts val="0"/>
              </a:spcBef>
              <a:spcAft>
                <a:spcPts val="0"/>
              </a:spcAft>
              <a:buNone/>
            </a:pPr>
            <a:r>
              <a:rPr lang="en" sz="3000">
                <a:solidFill>
                  <a:srgbClr val="333333"/>
                </a:solidFill>
                <a:latin typeface="Proxima Nova"/>
                <a:ea typeface="Proxima Nova"/>
                <a:cs typeface="Proxima Nova"/>
                <a:sym typeface="Proxima Nova"/>
              </a:rPr>
              <a:t>This is displayed in the top of the web browser.</a:t>
            </a:r>
            <a:endParaRPr sz="3000">
              <a:solidFill>
                <a:srgbClr val="33333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