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Satisfy"/>
      <p:regular r:id="rId32"/>
    </p:embeddedFont>
    <p:embeddedFont>
      <p:font typeface="Lemon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Lemon-regular.fntdata"/><Relationship Id="rId10" Type="http://schemas.openxmlformats.org/officeDocument/2006/relationships/slide" Target="slides/slide6.xml"/><Relationship Id="rId32" Type="http://schemas.openxmlformats.org/officeDocument/2006/relationships/font" Target="fonts/Satisf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0ccb784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0ccb7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0ccb784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0ccb78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70ccb784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70ccb7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0ccb784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0ccb7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0ccb784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0ccb78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0ccb784_0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0ccb78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0ccb784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0ccb78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0ccb784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0ccb78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0ccb784_0_2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0ccb78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ccb784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ccb78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0ccb78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0ccb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0ccb78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0ccb7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0ccb784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70ccb7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0ccb784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70ccb7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0ccb784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70ccb78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0ccb78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0ccb7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0ccb78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0ccb7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0ccb78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0ccb7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0ccb784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0ccb7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0ccb78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0ccb7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0ccb784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0ccb7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0ccb784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0ccb7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og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webhp?sourceid=chrome-instant&amp;ion=1&amp;espv=2&amp;ie=UTF-8#q=hyperlin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og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.com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g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85" name="Google Shape;185;p30"/>
          <p:cNvSpPr txBox="1"/>
          <p:nvPr/>
        </p:nvSpPr>
        <p:spPr>
          <a:xfrm>
            <a:off x="532675" y="1622500"/>
            <a:ext cx="5355300" cy="393000"/>
          </a:xfrm>
          <a:prstGeom prst="rect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3337000" y="2450475"/>
            <a:ext cx="5695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add text inside the opening tag??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30"/>
          <p:cNvCxnSpPr>
            <a:stCxn id="185" idx="2"/>
            <a:endCxn id="186" idx="1"/>
          </p:cNvCxnSpPr>
          <p:nvPr/>
        </p:nvCxnSpPr>
        <p:spPr>
          <a:xfrm flipH="1" rot="-5400000">
            <a:off x="2918125" y="2307700"/>
            <a:ext cx="711000" cy="126600"/>
          </a:xfrm>
          <a:prstGeom prst="bentConnector2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Tags can have </a:t>
            </a:r>
            <a:r>
              <a:rPr b="1" i="1" lang="en"/>
              <a:t>attributes</a:t>
            </a:r>
            <a:r>
              <a:rPr lang="en"/>
              <a:t> that tell us more information about the tag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href="https://google.com"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Attributes go </a:t>
            </a:r>
            <a:r>
              <a:rPr i="1" lang="en"/>
              <a:t>inside</a:t>
            </a:r>
            <a:r>
              <a:rPr lang="en"/>
              <a:t> the opening tag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Attributes have a </a:t>
            </a:r>
            <a:r>
              <a:rPr i="1" lang="en"/>
              <a:t>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https://google.com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Attributes have a </a:t>
            </a:r>
            <a:r>
              <a:rPr i="1" lang="en"/>
              <a:t>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</a:t>
            </a: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https://google.com</a:t>
            </a: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value</a:t>
            </a:r>
            <a:r>
              <a:rPr lang="en"/>
              <a:t> goes inside "double quotes"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href="https://google.com"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href="https://google.com"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This tag’s reference (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2600"/>
              <a:t>) is google.com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It </a:t>
            </a:r>
            <a:r>
              <a:rPr b="1" i="1" lang="en" sz="2600"/>
              <a:t>links</a:t>
            </a:r>
            <a:r>
              <a:rPr i="1" lang="en" sz="2600"/>
              <a:t> </a:t>
            </a:r>
            <a:r>
              <a:rPr lang="en" sz="2600"/>
              <a:t>or </a:t>
            </a:r>
            <a:r>
              <a:rPr b="1" i="1" lang="en" sz="2600"/>
              <a:t>points</a:t>
            </a:r>
            <a:r>
              <a:rPr lang="en" sz="2600"/>
              <a:t> to google.com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07900" y="869325"/>
            <a:ext cx="4138500" cy="3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 connect web pages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Hyperlinks point to hypertext documents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 viewers to click from page to page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Google Shape;248;p40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40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Google Shape;257;p41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1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260" name="Google Shape;260;p41"/>
          <p:cNvSpPr txBox="1"/>
          <p:nvPr/>
        </p:nvSpPr>
        <p:spPr>
          <a:xfrm>
            <a:off x="3412275" y="2203625"/>
            <a:ext cx="540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&lt;a&gt; tag </a:t>
            </a:r>
            <a:r>
              <a:rPr i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annotates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the Click Me text to make it a hyperlink to google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p42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42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pic>
        <p:nvPicPr>
          <p:cNvPr descr="Screen Shot 2016-03-23 at 2.49.27 PM.png"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49" y="3212749"/>
            <a:ext cx="3158249" cy="1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3412275" y="2203625"/>
            <a:ext cx="540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&lt;a&gt; tag </a:t>
            </a:r>
            <a:r>
              <a:rPr i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annotates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the Click Me text to make it a hyperlink to google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2" name="Google Shape;272;p42"/>
          <p:cNvCxnSpPr>
            <a:endCxn id="270" idx="1"/>
          </p:cNvCxnSpPr>
          <p:nvPr/>
        </p:nvCxnSpPr>
        <p:spPr>
          <a:xfrm>
            <a:off x="2500649" y="4139837"/>
            <a:ext cx="19236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Hyperlink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Click Me							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Click 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 flipH="1" rot="10800000">
            <a:off x="2617750" y="2952250"/>
            <a:ext cx="27180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Hyperlink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Click Me							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Click 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6" name="Google Shape;126;p24"/>
          <p:cNvCxnSpPr/>
          <p:nvPr/>
        </p:nvCxnSpPr>
        <p:spPr>
          <a:xfrm flipH="1" rot="10800000">
            <a:off x="2617750" y="2952250"/>
            <a:ext cx="27180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4"/>
          <p:cNvSpPr txBox="1"/>
          <p:nvPr/>
        </p:nvSpPr>
        <p:spPr>
          <a:xfrm>
            <a:off x="3403900" y="2458850"/>
            <a:ext cx="1095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&lt;a&gt; Tag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&lt;a&gt; tag allows us to define a hyperlink in 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 Me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7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8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61" name="Google Shape;161;p28"/>
          <p:cNvSpPr txBox="1"/>
          <p:nvPr/>
        </p:nvSpPr>
        <p:spPr>
          <a:xfrm>
            <a:off x="953425" y="2057400"/>
            <a:ext cx="1597500" cy="393000"/>
          </a:xfrm>
          <a:prstGeom prst="rect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5268950" y="2450475"/>
            <a:ext cx="3016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text displayed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28"/>
          <p:cNvCxnSpPr>
            <a:endCxn id="162" idx="1"/>
          </p:cNvCxnSpPr>
          <p:nvPr/>
        </p:nvCxnSpPr>
        <p:spPr>
          <a:xfrm>
            <a:off x="2575850" y="2274975"/>
            <a:ext cx="2693100" cy="45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27A9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9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9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73" name="Google Shape;173;p29"/>
          <p:cNvSpPr txBox="1"/>
          <p:nvPr/>
        </p:nvSpPr>
        <p:spPr>
          <a:xfrm>
            <a:off x="2032300" y="1622500"/>
            <a:ext cx="3646500" cy="393000"/>
          </a:xfrm>
          <a:prstGeom prst="rect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5268950" y="2450475"/>
            <a:ext cx="356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Where the link takes you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9"/>
          <p:cNvCxnSpPr>
            <a:stCxn id="173" idx="2"/>
            <a:endCxn id="174" idx="1"/>
          </p:cNvCxnSpPr>
          <p:nvPr/>
        </p:nvCxnSpPr>
        <p:spPr>
          <a:xfrm flipH="1" rot="-5400000">
            <a:off x="4206700" y="1664350"/>
            <a:ext cx="711000" cy="1413300"/>
          </a:xfrm>
          <a:prstGeom prst="bentConnector2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