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Satisfy"/>
      <p:regular r:id="rId23"/>
    </p:embeddedFont>
    <p:embeddedFont>
      <p:font typeface="Lemon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7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6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9.xml"/><Relationship Id="rId24" Type="http://schemas.openxmlformats.org/officeDocument/2006/relationships/font" Target="fonts/Lemon-regular.fntdata"/><Relationship Id="rId12" Type="http://schemas.openxmlformats.org/officeDocument/2006/relationships/slide" Target="slides/slide8.xml"/><Relationship Id="rId23" Type="http://schemas.openxmlformats.org/officeDocument/2006/relationships/font" Target="fonts/Satisf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9a83245f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f9a83245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f9a83245f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f9a83245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f9a83245f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f9a83245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f9a83245f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f9a83245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712e964f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712e964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f33ba02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f33ba0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9a83245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f9a8324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9a83245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9a83245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9a83245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9a83245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9a83245f_0_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9a83245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9a83245f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9a83245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9a83245f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f9a83245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f9a83245f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f9a83245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" name="Google Shape;10;p2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2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 2">
  <p:cSld name="CUSTOM_5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51" name="Google Shape;5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" name="Google Shape;53;p11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 copy">
  <p:cSld name="CUSTOM_5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0" y="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lide2.pn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83600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/>
          <p:nvPr/>
        </p:nvSpPr>
        <p:spPr>
          <a:xfrm>
            <a:off x="0" y="483600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OUT">
  <p:cSld name="CUSTOM_6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/>
        </p:nvSpPr>
        <p:spPr>
          <a:xfrm>
            <a:off x="381000" y="1129457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 buildPyramid()</a:t>
            </a: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goes here */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09088" y="28558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333333"/>
              </a:solidFill>
            </a:endParaRPr>
          </a:p>
        </p:txBody>
      </p:sp>
      <p:pic>
        <p:nvPicPr>
          <p:cNvPr descr="slide2.png" id="63" name="Google Shape;6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252200" y="205975"/>
            <a:ext cx="59307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Naming is crucial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3914525" y="27796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27A9E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4338600" y="3198625"/>
            <a:ext cx="3573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From this name, it’s clear what the function does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uter definition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443725" y="244500"/>
            <a:ext cx="6384000" cy="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1466975" y="2327250"/>
            <a:ext cx="36675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5994725" y="1648100"/>
            <a:ext cx="2879700" cy="23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+ definition 1 (example)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96250" y="214025"/>
            <a:ext cx="5430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407600" y="2225900"/>
            <a:ext cx="36870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928675" y="2275875"/>
            <a:ext cx="27537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function:</a:t>
            </a:r>
            <a:r>
              <a:rPr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causing the action to actually happen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code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301750" y="1411050"/>
            <a:ext cx="454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71275" y="362225"/>
            <a:ext cx="70995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2635150" y="2218575"/>
            <a:ext cx="3921000" cy="17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callout">
  <p:cSld name="CUSTOM_7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92" name="Google Shape;9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1358525" y="1577100"/>
            <a:ext cx="6355500" cy="1699800"/>
          </a:xfrm>
          <a:prstGeom prst="roundRect">
            <a:avLst>
              <a:gd fmla="val 847" name="adj"/>
            </a:avLst>
          </a:prstGeom>
          <a:noFill/>
          <a:ln cap="flat" cmpd="sng" w="381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title + body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title + body 1">
  <p:cSld name="CUSTOM_8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0" name="Google Shape;100;p20"/>
          <p:cNvSpPr/>
          <p:nvPr/>
        </p:nvSpPr>
        <p:spPr>
          <a:xfrm>
            <a:off x="1454100" y="1790025"/>
            <a:ext cx="6235800" cy="2181300"/>
          </a:xfrm>
          <a:prstGeom prst="roundRect">
            <a:avLst>
              <a:gd fmla="val 847" name="adj"/>
            </a:avLst>
          </a:prstGeom>
          <a:noFill/>
          <a:ln cap="flat" cmpd="sng" w="762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1584700" y="1937875"/>
            <a:ext cx="59403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urier New"/>
              <a:buChar char="●"/>
              <a:defRPr b="1"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" name="Google Shape;14;p3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35050" y="3024525"/>
            <a:ext cx="4781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screen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-45525"/>
            <a:ext cx="45858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07900" y="869325"/>
            <a:ext cx="4138500" cy="16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5170675" y="842150"/>
            <a:ext cx="35046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>
  <p:cSld name="CAPTION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/>
        </p:nvSpPr>
        <p:spPr>
          <a:xfrm>
            <a:off x="228600" y="341375"/>
            <a:ext cx="63498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 you think we do this?z</a:t>
            </a:r>
            <a:endParaRPr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slide2.png"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0" y="0"/>
            <a:ext cx="9144000" cy="16386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98050" y="307875"/>
            <a:ext cx="82296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584850" y="1883525"/>
            <a:ext cx="7869300" cy="25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1338025" y="238157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for loop (example)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3" name="Google Shape;33;p7"/>
          <p:cNvSpPr txBox="1"/>
          <p:nvPr/>
        </p:nvSpPr>
        <p:spPr>
          <a:xfrm>
            <a:off x="1994550" y="2109650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FOR LOOP</a:t>
            </a:r>
            <a:endParaRPr sz="3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592575" y="40362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2263875" y="1838250"/>
            <a:ext cx="4699800" cy="19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661050" y="41745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 2 exampl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41" name="Google Shape;41;p9"/>
          <p:cNvSpPr txBox="1"/>
          <p:nvPr/>
        </p:nvSpPr>
        <p:spPr>
          <a:xfrm>
            <a:off x="1994550" y="1967388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FOR LOOP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42" name="Google Shape;42;p9"/>
          <p:cNvSpPr txBox="1"/>
          <p:nvPr/>
        </p:nvSpPr>
        <p:spPr>
          <a:xfrm>
            <a:off x="592575" y="42648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ing code ">
  <p:cSld name="CUSTOM_5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45" name="Google Shape;4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0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0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10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"/>
              <a:buNone/>
              <a:defRPr sz="36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555555"/>
              </a:buClr>
              <a:buSzPts val="3000"/>
              <a:buFont typeface="Proxima Nova"/>
              <a:buChar char="●"/>
              <a:defRPr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○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■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ixabay.com/" TargetMode="External"/><Relationship Id="rId4" Type="http://schemas.openxmlformats.org/officeDocument/2006/relationships/hyperlink" Target="https://pixabay.com/" TargetMode="External"/><Relationship Id="rId5" Type="http://schemas.openxmlformats.org/officeDocument/2006/relationships/hyperlink" Target="http://www.publicdomainpictures.net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1775" y="684900"/>
            <a:ext cx="64881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Copyright Licenses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All rights reserved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Creator reserves all rights</a:t>
            </a:r>
            <a:endParaRPr sz="24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Some rights reserved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Creator may allow for things like reuse or modifications as long as they are cited as the creator</a:t>
            </a:r>
            <a:endParaRPr sz="24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Public domain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Creator has dedicated the work to the public domain and waived all rights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Copyright Licenses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All rights reserved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Creator reserves all rights</a:t>
            </a:r>
            <a:endParaRPr sz="24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Some rights reserved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Creator may allow for things like reuse or modifications as long as they are cited as the creator</a:t>
            </a:r>
            <a:endParaRPr sz="24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Public domain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Creator has dedicated the work to the public domain and waived all rights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1"/>
          <p:cNvSpPr txBox="1"/>
          <p:nvPr/>
        </p:nvSpPr>
        <p:spPr>
          <a:xfrm>
            <a:off x="909250" y="3583525"/>
            <a:ext cx="7728600" cy="1372800"/>
          </a:xfrm>
          <a:prstGeom prst="rect">
            <a:avLst/>
          </a:prstGeom>
          <a:noFill/>
          <a:ln cap="flat" cmpd="sng" w="1905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" name="Google Shape;174;p31"/>
          <p:cNvSpPr/>
          <p:nvPr/>
        </p:nvSpPr>
        <p:spPr>
          <a:xfrm>
            <a:off x="5250475" y="1444100"/>
            <a:ext cx="3271500" cy="11499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27A9E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We’ll want to mostly use works in the public domain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Images You Can Use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Pixabay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p</a:t>
            </a:r>
            <a:r>
              <a:rPr lang="en" u="sng">
                <a:solidFill>
                  <a:schemeClr val="hlink"/>
                </a:solidFill>
                <a:hlinkClick r:id="rId4"/>
              </a:rPr>
              <a:t>ixabay.com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PublicDomainPictures.net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www.publicdomainpictures.net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Images You Can Use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Google image search filters</a:t>
            </a:r>
            <a:endParaRPr/>
          </a:p>
        </p:txBody>
      </p:sp>
      <p:pic>
        <p:nvPicPr>
          <p:cNvPr descr="Screen Recording 2017-07-20 at 02.05 PM.gif"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2406150"/>
            <a:ext cx="81534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some examples!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263350" y="1508850"/>
            <a:ext cx="4138500" cy="21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web pages now have images!</a:t>
            </a:r>
            <a:endParaRPr/>
          </a:p>
        </p:txBody>
      </p:sp>
      <p:pic>
        <p:nvPicPr>
          <p:cNvPr descr="logo_transparent.png"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025" y="378150"/>
            <a:ext cx="2094851" cy="222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arel_east_big.png"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325" y="3244249"/>
            <a:ext cx="1657676" cy="16576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ss.png" id="114" name="Google Shape;11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001" y="3244249"/>
            <a:ext cx="1657676" cy="165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290100" y="1151100"/>
            <a:ext cx="4138500" cy="28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these images may belong to someone else</a:t>
            </a:r>
            <a:endParaRPr/>
          </a:p>
        </p:txBody>
      </p:sp>
      <p:pic>
        <p:nvPicPr>
          <p:cNvPr descr="trees-in-the-snow-painting-110661300031279YjB.jpg"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075" y="914325"/>
            <a:ext cx="4410598" cy="331484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 txBox="1"/>
          <p:nvPr/>
        </p:nvSpPr>
        <p:spPr>
          <a:xfrm>
            <a:off x="4679075" y="4323400"/>
            <a:ext cx="44106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Source: David Wagner. Trees in the Snow Painting. 2017. PublicDomainPictures.net (http://www.publicdomainpictures.net/view-image.php?image=12741)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290100" y="1151100"/>
            <a:ext cx="4138500" cy="28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these images may belong to someone else</a:t>
            </a:r>
            <a:endParaRPr/>
          </a:p>
        </p:txBody>
      </p:sp>
      <p:pic>
        <p:nvPicPr>
          <p:cNvPr descr="trees-in-the-snow-painting-110661300031279YjB.jpg"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075" y="914325"/>
            <a:ext cx="4410598" cy="331484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 txBox="1"/>
          <p:nvPr/>
        </p:nvSpPr>
        <p:spPr>
          <a:xfrm>
            <a:off x="4679075" y="4323400"/>
            <a:ext cx="44106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Source: David Wagner. Trees in the Snow Painting. 2017. PublicDomainPictures.net (http://www.publicdomainpictures.net/view-image.php?image=12741)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-36625" y="4323400"/>
            <a:ext cx="47157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It’s important to cite your sources!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4715625" y="4341225"/>
            <a:ext cx="3931200" cy="615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/>
              <a:t>Copyright</a:t>
            </a:r>
            <a:r>
              <a:rPr lang="en"/>
              <a:t> is a form of protection for intellectual property, usually applying to artistic works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Any work of original thought is the legal property of the creator, and this is protected by copyright law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Respecting Others’ Copyright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Distributing copyrighted materials (images, movies, albums) over file-sharing networks is a clear violation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Putting an image on your site and passing it off as your own is also a violation of copyright law!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Respecting Others’ Copyright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safest choice is to </a:t>
            </a:r>
            <a:r>
              <a:rPr lang="en"/>
              <a:t>cite your sources!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Name of the author, if available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Name of the work, if available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Year of the work, if available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Name of the site you sourced it from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Direct link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Copyright Licenses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several types of copyright licenses, some offering more protection than others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Copyright Licenses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All rights reserved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Some rights reserved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Public domain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