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Satisfy"/>
      <p:regular r:id="rId52"/>
    </p:embeddedFont>
    <p:embeddedFont>
      <p:font typeface="Lemon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07CA1E-CBF8-4C27-9840-7D1DE5496EDF}">
  <a:tblStyle styleId="{C607CA1E-CBF8-4C27-9840-7D1DE5496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Lemon-regular.fntdata"/><Relationship Id="rId52" Type="http://schemas.openxmlformats.org/officeDocument/2006/relationships/font" Target="fonts/Satisf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3bd4423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3bd44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3bd4423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3bd44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3bd4423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3bd44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73bd4423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73bd44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3bd4423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3bd44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3bd4423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3bd44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3bd4423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3bd44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73bd4423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73bd44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3bd4423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3bd442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73bd442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73bd442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3bd44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3bd4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3bd4423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73bd442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73bd442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73bd44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3bd442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73bd442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3f71e5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3f71e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3bd4423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3bd442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73f71e5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73f71e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73bd442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73bd442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73f71e5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73f71e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3bd4423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73bd442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73bd4423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73bd442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3bd442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3bd44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73bd4423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73bd442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73bd4423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73bd442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73bd4423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73bd442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73bd4423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73bd442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73bd4423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73bd442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73bd4423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73bd442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73bd4423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73bd442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73bd4423_0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73bd442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73bd4423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73bd442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73bd4423_0_2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73bd442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37f084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37f0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73bd4423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73bd44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73bd4423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73bd442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73bd4423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73bd442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3bd442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3bd44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3bd442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3bd44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3bd442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3bd44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3bd4423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3bd44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3bd442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3bd44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spn.go.com/mens-college-basketball/rankings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national_birds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2631625" y="415665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2659575" y="1221050"/>
            <a:ext cx="9450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3579550" y="1204350"/>
            <a:ext cx="20073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 flipH="1">
            <a:off x="5586800" y="1204350"/>
            <a:ext cx="20490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7577250" y="1204350"/>
            <a:ext cx="13269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2631675" y="1998850"/>
            <a:ext cx="9978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3576725" y="1990500"/>
            <a:ext cx="2010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5525400" y="1982150"/>
            <a:ext cx="2127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7616375" y="1990525"/>
            <a:ext cx="13464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2631675" y="2730575"/>
            <a:ext cx="9978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07900" y="869325"/>
            <a:ext cx="41385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display information in a grid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892600" y="4131525"/>
            <a:ext cx="40662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http://espn.go.com/mens-college-basketball/rankings</a:t>
            </a:r>
            <a:r>
              <a:rPr lang="en" sz="1100"/>
              <a:t> </a:t>
            </a:r>
            <a:endParaRPr sz="1100"/>
          </a:p>
        </p:txBody>
      </p:sp>
      <p:pic>
        <p:nvPicPr>
          <p:cNvPr descr="Screen Shot 2016-03-24 at 4.14.31 PM.png"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28250"/>
            <a:ext cx="4138500" cy="39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3567000" y="2734850"/>
            <a:ext cx="2010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</p:txBody>
      </p:sp>
      <p:sp>
        <p:nvSpPr>
          <p:cNvPr id="279" name="Google Shape;279;p41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/>
          <p:nvPr/>
        </p:nvSpPr>
        <p:spPr>
          <a:xfrm>
            <a:off x="2659575" y="1221050"/>
            <a:ext cx="6303300" cy="37467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</p:txBody>
      </p:sp>
      <p:sp>
        <p:nvSpPr>
          <p:cNvPr id="288" name="Google Shape;288;p42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2631775" y="122105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</p:txBody>
      </p:sp>
      <p:sp>
        <p:nvSpPr>
          <p:cNvPr id="297" name="Google Shape;297;p43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2631625" y="196540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</p:txBody>
      </p:sp>
      <p:sp>
        <p:nvSpPr>
          <p:cNvPr id="306" name="Google Shape;306;p44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 txBox="1"/>
          <p:nvPr/>
        </p:nvSpPr>
        <p:spPr>
          <a:xfrm>
            <a:off x="2659575" y="1221050"/>
            <a:ext cx="9450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</p:txBody>
      </p:sp>
      <p:sp>
        <p:nvSpPr>
          <p:cNvPr id="315" name="Google Shape;315;p45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3579550" y="1204350"/>
            <a:ext cx="20073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&lt;td&gt;</a:t>
            </a:r>
            <a:r>
              <a:rPr lang="en" sz="1800"/>
              <a:t> - single table data element</a:t>
            </a:r>
            <a:endParaRPr sz="1800"/>
          </a:p>
        </p:txBody>
      </p:sp>
      <p:sp>
        <p:nvSpPr>
          <p:cNvPr id="324" name="Google Shape;324;p46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2631675" y="2730575"/>
            <a:ext cx="9978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&lt;td&gt;</a:t>
            </a:r>
            <a:r>
              <a:rPr lang="en" sz="1800"/>
              <a:t> - single table data element</a:t>
            </a:r>
            <a:endParaRPr sz="1800"/>
          </a:p>
        </p:txBody>
      </p:sp>
      <p:sp>
        <p:nvSpPr>
          <p:cNvPr id="333" name="Google Shape;333;p47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34" name="Google Shape;3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3567000" y="2734850"/>
            <a:ext cx="2010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All table information will go inside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Information for the first row will go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07900" y="869325"/>
            <a:ext cx="41385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display information in a grid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792250" y="4516225"/>
            <a:ext cx="40662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https://en.wikipedia.org/wiki/List_of_national_birds</a:t>
            </a:r>
            <a:r>
              <a:rPr lang="en" sz="1100"/>
              <a:t> </a:t>
            </a:r>
            <a:endParaRPr sz="1100"/>
          </a:p>
        </p:txBody>
      </p:sp>
      <p:pic>
        <p:nvPicPr>
          <p:cNvPr descr="Screen Shot 2016-03-24 at 5.44.13 PM.png"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925" y="93325"/>
            <a:ext cx="4443076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Information for the first row will go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Information for the second row will go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24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24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2"/>
          <p:cNvSpPr txBox="1"/>
          <p:nvPr/>
        </p:nvSpPr>
        <p:spPr>
          <a:xfrm>
            <a:off x="4934425" y="1831600"/>
            <a:ext cx="36882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first row usually contains </a:t>
            </a:r>
            <a:r>
              <a:rPr b="1" i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headers</a:t>
            </a:r>
            <a:endParaRPr b="1" i="1"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&lt;th&gt;</a:t>
            </a: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Karel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4934425" y="1831600"/>
            <a:ext cx="3688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rest of the rows contain </a:t>
            </a:r>
            <a:r>
              <a:rPr b="1" i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b="1" i="1"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&lt;td&gt;</a:t>
            </a: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i="1"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2" name="Google Shape;392;p56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6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94" name="Google Shape;394;p56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{C607CA1E-CBF8-4C27-9840-7D1DE5496EDF}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00" name="Google Shape;400;p57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border=“1”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1" name="Google Shape;401;p57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57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03" name="Google Shape;403;p57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{C607CA1E-CBF8-4C27-9840-7D1DE5496EDF}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57"/>
          <p:cNvSpPr txBox="1"/>
          <p:nvPr/>
        </p:nvSpPr>
        <p:spPr>
          <a:xfrm>
            <a:off x="4511150" y="3255475"/>
            <a:ext cx="3894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i="1" lang="en" sz="18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border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 specifies how thick the table border is.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 is 0.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border=“1”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Google Shape;411;p58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8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13" name="Google Shape;413;p58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{C607CA1E-CBF8-4C27-9840-7D1DE5496EDF}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19" name="Google Shape;419;p59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border=“5”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0" name="Google Shape;420;p59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59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22" name="Google Shape;422;p59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{C607CA1E-CBF8-4C27-9840-7D1DE5496EDF}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24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border=“0”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60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60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31" name="Google Shape;431;p60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{C607CA1E-CBF8-4C27-9840-7D1DE5496EDF}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border=“1”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8" name="Google Shape;438;p61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61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40" name="Google Shape;440;p61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{C607CA1E-CBF8-4C27-9840-7D1DE5496EDF}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2659575" y="1221050"/>
            <a:ext cx="6303300" cy="37467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2631775" y="122105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631625" y="1982125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2631625" y="2730675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631625" y="3441575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