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embeddedFontLst>
    <p:embeddedFont>
      <p:font typeface="Proxima Nova"/>
      <p:regular r:id="rId54"/>
      <p:bold r:id="rId55"/>
      <p:italic r:id="rId56"/>
      <p:boldItalic r:id="rId57"/>
    </p:embeddedFont>
    <p:embeddedFont>
      <p:font typeface="Satisfy"/>
      <p:regular r:id="rId58"/>
    </p:embeddedFont>
    <p:embeddedFont>
      <p:font typeface="Lemon"/>
      <p:regular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27CFA6-0CC5-4EEA-B081-CDF58D0D7381}">
  <a:tblStyle styleId="{8F27CFA6-0CC5-4EEA-B081-CDF58D0D738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ProximaNova-bold.fntdata"/><Relationship Id="rId10" Type="http://schemas.openxmlformats.org/officeDocument/2006/relationships/slide" Target="slides/slide4.xml"/><Relationship Id="rId54" Type="http://schemas.openxmlformats.org/officeDocument/2006/relationships/font" Target="fonts/ProximaNova-regular.fntdata"/><Relationship Id="rId13" Type="http://schemas.openxmlformats.org/officeDocument/2006/relationships/slide" Target="slides/slide7.xml"/><Relationship Id="rId57" Type="http://schemas.openxmlformats.org/officeDocument/2006/relationships/font" Target="fonts/ProximaNova-boldItalic.fntdata"/><Relationship Id="rId12" Type="http://schemas.openxmlformats.org/officeDocument/2006/relationships/slide" Target="slides/slide6.xml"/><Relationship Id="rId56" Type="http://schemas.openxmlformats.org/officeDocument/2006/relationships/font" Target="fonts/ProximaNova-italic.fntdata"/><Relationship Id="rId15" Type="http://schemas.openxmlformats.org/officeDocument/2006/relationships/slide" Target="slides/slide9.xml"/><Relationship Id="rId59" Type="http://schemas.openxmlformats.org/officeDocument/2006/relationships/font" Target="fonts/Lemon-regular.fntdata"/><Relationship Id="rId14" Type="http://schemas.openxmlformats.org/officeDocument/2006/relationships/slide" Target="slides/slide8.xml"/><Relationship Id="rId58" Type="http://schemas.openxmlformats.org/officeDocument/2006/relationships/font" Target="fonts/Satisfy-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14422f20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14422f20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714422f205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14422f205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CodeHS, we can create js file by using the create new file button located next to the index.html on exercises and in the Sandbox.</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714422f205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14422f205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click on this button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714422f205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14422f205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will direct us to a pop-up to create a new file.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714422f205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14422f205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write a new file, we can write the name of the file in the file name input field. To write a JS file, the file name must be all lowercase, and end with .js. We can also include a dash or an underscore to separate words.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714422f205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14422f205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will create a file called my_file.js. All of the text is lowercase, and the underscore is used to separate the two words for easier readability.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714422f205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14422f205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have a new file in our directory called my_file.js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714422f205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14422f205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open that file, we will see it as an empty document.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14422f205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14422f205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now use this file to help address some of the issues that come with writing JS directly into an HTML page. For example, let's say we had a website that had a button that appeared on multiple pages. We don't want to write the function on every webpage - we want to create a function that can be used on all pages instead.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14422f205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14422f205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this button was called Make Accessible.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14422f205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14422f205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this button is clicked, it will make our web pages more accessible to users who may have sight problems. Clicking the button will increase text size, and darken the color of the text. Now that we have the functionality, let's try to figure out how to make this happen!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14422f20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14422f20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learned at the beginning of this unit, jQuery is a </a:t>
            </a:r>
            <a:r>
              <a:rPr lang="en"/>
              <a:t>JavaScript</a:t>
            </a:r>
            <a:r>
              <a:rPr lang="en"/>
              <a:t> library that we can use in addition to regular </a:t>
            </a:r>
            <a:r>
              <a:rPr lang="en"/>
              <a:t>JavaScript</a:t>
            </a:r>
            <a:r>
              <a:rPr lang="en"/>
              <a:t> to improve the functionality of our sites and programs.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714422f205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14422f205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going to create a file called accessibility.js to indicate exactly what the purpose of the file is.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714422f205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714422f205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an initial test, we are going to include a call to the console that indicates the accessibility measures are going to begin. We can write our console.log message </a:t>
            </a:r>
            <a:r>
              <a:rPr lang="en">
                <a:solidFill>
                  <a:schemeClr val="dk1"/>
                </a:solidFill>
              </a:rPr>
              <a:t>d</a:t>
            </a:r>
            <a:r>
              <a:rPr lang="en">
                <a:solidFill>
                  <a:schemeClr val="dk1"/>
                </a:solidFill>
              </a:rPr>
              <a:t>irectly into the file as is.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14422f205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14422f205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want to incorporate accessibility.js into our first web page.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714422f205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14422f205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do so the same way that we add jQuery. We can create a script, and set the source of the script to equal the js file that we would like to be added and executed. In this case, we can write accessibility.js directly into the source because both files can be found in the same directory.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714422f205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714422f205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click run code, or load this webpage now on to the browser, we can see that the console prints the Initiate </a:t>
            </a:r>
            <a:r>
              <a:rPr lang="en"/>
              <a:t>Accessibility Change message from the JavaScript file, indicating that we have successfully loaded and executed the js file in our html file!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714422f205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714422f205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begin adding the function makeAccessible, which will eventually be used to change the text on our site to be easier to read. To make sure this function works, we are going to add a console.log call "First Phase" to indicate that the function has executed.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714422f205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14422f205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click run code again, we see that this call to the console doesn't show up.</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714422f205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714422f205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because makeAccessible hasn't been called anywhere yet.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714422f205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14422f205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js file, anything that exists outside a function will execute </a:t>
            </a:r>
            <a:r>
              <a:rPr lang="en"/>
              <a:t>immediately</a:t>
            </a:r>
            <a:r>
              <a:rPr lang="en"/>
              <a:t> when the script has been loaded. Anything within a function will not be called until the function has been called.</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714422f205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714422f205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either call this function in the html file in a script tag.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14422f205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14422f205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jQuery is simply a </a:t>
            </a:r>
            <a:r>
              <a:rPr lang="en"/>
              <a:t>JavaScript</a:t>
            </a:r>
            <a:r>
              <a:rPr lang="en"/>
              <a:t> file that contains </a:t>
            </a:r>
            <a:r>
              <a:rPr lang="en"/>
              <a:t>JavaScript</a:t>
            </a:r>
            <a:r>
              <a:rPr lang="en"/>
              <a:t> code. When the file is added to the webpage, the file is executed.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714422f205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714422f205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 we can call it in the js file itself.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714422f205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714422f205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you call the function depends on its purpose. If the function relies on or uses other functions that have been written in a js file, it might make more sense to call it in the js file. If the function mostly affects HTML, then it may make more sense to include it in the HTML file itself.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714422f205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714422f205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even access other libraries or files from our external file. Here, we've included the syntax from jQuery in our file, even though jQuery has not been loaded into the file. The use of this though, comes with some caveats - We can only use jQuery if it has been loaded to the html file, and loaded in the proper order.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714422f205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714422f205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order in which external files are loaded, affects their usability. Here, we've loaded both the accessibility.js file and a jquery file that contains the scripts to run jQuery.</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714422f205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714422f205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run this code, we run into an error. The console indicates that the keyword $ is not defined.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714422f205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714422f205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This is because the accessibility file is trying to use the keyword $ before jQuery has been loaded to the page. Scripts execute in the order that they are added - so when accessibility is attempting to use jQuery, it is nowhere to be found!</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714422f205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714422f205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change the order that the scripts are loaded, we will no longer run into this error. This change though, comes with its own problem.</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714422f205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714422f205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run the code, we anticipate that the  text color of the button with the id access will change to green.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714422f205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714422f205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When this is run however, we can see that the button color is still black. What's going on here?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714422f205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714422f205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issue that we are running into here is that the body of the webpage loads after the head. When a webpage loads, it loads linearly, meaning that the head will load and execute before the body of the webpage.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14422f205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14422f205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final challenge exercise for the last unit, we were tasked with creating a recurring animation that occurred in sequential order.</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714422f205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714422f205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an HTML page is loaded in the browser, the data in the head is loaded before the contents of the body. This means that the </a:t>
            </a:r>
            <a:r>
              <a:rPr lang="en"/>
              <a:t>accessibility file loads and executes before the button access has been loaded to the page, preventing the button from being styled.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714422f205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714422f205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should place this script at the bottom of the body so that entirety of the body loads before the script executes.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714422f205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714422f205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this is run, we see that the button color is changed correctly, because the button was loaded onto the page, and then the script to execute the change.</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7f0959e31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7f0959e31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Alternatively, we could also place the command within a function, and call the function in a script at the end of the body. This ensures that the body of the page is loaded before the call to makeAccessible is made.</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714422f205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714422f205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when exactly should we worry about where the script that we've loaded is located?</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714422f205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714422f205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general practice, we want to place scripts in the head that will be interacting with other js files. For example, we want jQuery loaded before the scripts in the body so that they can be successfully used.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want to place scripts in the body that are going to be making changes to the html and css of a page. If an element needs to be loaded on to a page in order to be manipulated, then the script should follow the element!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7f0959e312_1_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7f0959e31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you've learned about js files, let's give it a try.</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7f0959e312_1_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7f0959e31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714422f205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14422f205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may have noticed that this took quite a few lines of code to write.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714422f205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14422f205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writing all of this code is necessary for this program to execute correctly, including all of this code at the bottom of an HTML file can be </a:t>
            </a:r>
            <a:r>
              <a:rPr lang="en"/>
              <a:t>problematic</a:t>
            </a:r>
            <a:r>
              <a:rPr lang="en"/>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714422f205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14422f205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one, it clutters the file, which makes it harder to read. If we wanted to make adjustments to HTML, it becomes more difficult if we have to sift through a long document that includes multiple computing languages.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14422f205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14422f205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Secondly, it means that we have to rewrite this function each time we want to use it. For example, if we had another page on our website, and we wanted to run the same animation, we would have to copy and paste this program to every page that we wanted this animation to run. Copying the function to each webpage is not an efficient solution!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14422f205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14422f205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Luckily, we can create our own js files! Just as we can load jQuery to our sites, we can add our own JS files to a web page!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1" name="Google Shape;11;p2"/>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7573009" y="4269627"/>
            <a:ext cx="899442" cy="393600"/>
          </a:xfrm>
          <a:prstGeom prst="rect">
            <a:avLst/>
          </a:prstGeom>
          <a:noFill/>
          <a:ln>
            <a:noFill/>
          </a:ln>
        </p:spPr>
      </p:pic>
      <p:cxnSp>
        <p:nvCxnSpPr>
          <p:cNvPr id="14" name="Google Shape;14;p2"/>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 name="Google Shape;63;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4" name="Google Shape;6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3">
    <p:spTree>
      <p:nvGrpSpPr>
        <p:cNvPr id="67" name="Shape 67"/>
        <p:cNvGrpSpPr/>
        <p:nvPr/>
      </p:nvGrpSpPr>
      <p:grpSpPr>
        <a:xfrm>
          <a:off x="0" y="0"/>
          <a:ext cx="0" cy="0"/>
          <a:chOff x="0" y="0"/>
          <a:chExt cx="0" cy="0"/>
        </a:xfrm>
      </p:grpSpPr>
      <p:sp>
        <p:nvSpPr>
          <p:cNvPr id="68" name="Google Shape;68;p14"/>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2800"/>
              <a:buFont typeface="Calibri"/>
              <a:buNone/>
              <a:defRPr/>
            </a:lvl1pPr>
            <a:lvl2pPr indent="0" lvl="1" marL="0" marR="0" rtl="0" algn="l">
              <a:spcBef>
                <a:spcPts val="0"/>
              </a:spcBef>
              <a:spcAft>
                <a:spcPts val="0"/>
              </a:spcAft>
              <a:buSzPts val="2800"/>
              <a:buNone/>
              <a:defRPr/>
            </a:lvl2pPr>
            <a:lvl3pPr indent="0" lvl="2" marL="0" marR="0" rtl="0" algn="l">
              <a:spcBef>
                <a:spcPts val="0"/>
              </a:spcBef>
              <a:spcAft>
                <a:spcPts val="0"/>
              </a:spcAft>
              <a:buSzPts val="2800"/>
              <a:buNone/>
              <a:defRPr/>
            </a:lvl3pPr>
            <a:lvl4pPr indent="0" lvl="3" marL="0" marR="0" rtl="0" algn="l">
              <a:spcBef>
                <a:spcPts val="0"/>
              </a:spcBef>
              <a:spcAft>
                <a:spcPts val="0"/>
              </a:spcAft>
              <a:buSzPts val="2800"/>
              <a:buNone/>
              <a:defRPr/>
            </a:lvl4pPr>
            <a:lvl5pPr indent="0" lvl="4" marL="0" marR="0" rtl="0" algn="l">
              <a:spcBef>
                <a:spcPts val="0"/>
              </a:spcBef>
              <a:spcAft>
                <a:spcPts val="0"/>
              </a:spcAft>
              <a:buSzPts val="2800"/>
              <a:buNone/>
              <a:defRPr/>
            </a:lvl5pPr>
            <a:lvl6pPr indent="0" lvl="5" marL="0" marR="0" rtl="0" algn="l">
              <a:spcBef>
                <a:spcPts val="0"/>
              </a:spcBef>
              <a:spcAft>
                <a:spcPts val="0"/>
              </a:spcAft>
              <a:buSzPts val="2800"/>
              <a:buNone/>
              <a:defRPr/>
            </a:lvl6pPr>
            <a:lvl7pPr indent="0" lvl="6" marL="0" marR="0" rtl="0" algn="l">
              <a:spcBef>
                <a:spcPts val="0"/>
              </a:spcBef>
              <a:spcAft>
                <a:spcPts val="0"/>
              </a:spcAft>
              <a:buSzPts val="2800"/>
              <a:buNone/>
              <a:defRPr/>
            </a:lvl7pPr>
            <a:lvl8pPr indent="0" lvl="7" marL="0" marR="0" rtl="0" algn="l">
              <a:spcBef>
                <a:spcPts val="0"/>
              </a:spcBef>
              <a:spcAft>
                <a:spcPts val="0"/>
              </a:spcAft>
              <a:buSzPts val="2800"/>
              <a:buNone/>
              <a:defRPr/>
            </a:lvl8pPr>
            <a:lvl9pPr indent="0" lvl="8" marL="0" marR="0" rtl="0" algn="l">
              <a:spcBef>
                <a:spcPts val="0"/>
              </a:spcBef>
              <a:spcAft>
                <a:spcPts val="0"/>
              </a:spcAft>
              <a:buSzPts val="2800"/>
              <a:buNone/>
              <a:defRPr/>
            </a:lvl9pPr>
          </a:lstStyle>
          <a:p/>
        </p:txBody>
      </p:sp>
      <p:sp>
        <p:nvSpPr>
          <p:cNvPr id="69" name="Google Shape;69;p14"/>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800"/>
              <a:buFont typeface="Arial"/>
              <a:buNone/>
              <a:defRPr/>
            </a:lvl1pPr>
            <a:lvl2pPr indent="0" lvl="1" marL="457200" marR="0" rtl="0" algn="ctr">
              <a:spcBef>
                <a:spcPts val="1600"/>
              </a:spcBef>
              <a:spcAft>
                <a:spcPts val="0"/>
              </a:spcAft>
              <a:buClr>
                <a:srgbClr val="888888"/>
              </a:buClr>
              <a:buSzPts val="1400"/>
              <a:buFont typeface="Arial"/>
              <a:buNone/>
              <a:defRPr/>
            </a:lvl2pPr>
            <a:lvl3pPr indent="0" lvl="2" marL="914400" marR="0" rtl="0" algn="ctr">
              <a:spcBef>
                <a:spcPts val="1600"/>
              </a:spcBef>
              <a:spcAft>
                <a:spcPts val="0"/>
              </a:spcAft>
              <a:buClr>
                <a:srgbClr val="888888"/>
              </a:buClr>
              <a:buSzPts val="1400"/>
              <a:buFont typeface="Arial"/>
              <a:buNone/>
              <a:defRPr/>
            </a:lvl3pPr>
            <a:lvl4pPr indent="0" lvl="3" marL="1371600" marR="0" rtl="0" algn="ctr">
              <a:spcBef>
                <a:spcPts val="1600"/>
              </a:spcBef>
              <a:spcAft>
                <a:spcPts val="0"/>
              </a:spcAft>
              <a:buClr>
                <a:srgbClr val="888888"/>
              </a:buClr>
              <a:buSzPts val="1400"/>
              <a:buFont typeface="Arial"/>
              <a:buNone/>
              <a:defRPr/>
            </a:lvl4pPr>
            <a:lvl5pPr indent="0" lvl="4" marL="1828800" marR="0" rtl="0" algn="ctr">
              <a:spcBef>
                <a:spcPts val="1600"/>
              </a:spcBef>
              <a:spcAft>
                <a:spcPts val="0"/>
              </a:spcAft>
              <a:buClr>
                <a:srgbClr val="888888"/>
              </a:buClr>
              <a:buSzPts val="1400"/>
              <a:buFont typeface="Arial"/>
              <a:buNone/>
              <a:defRPr/>
            </a:lvl5pPr>
            <a:lvl6pPr indent="0" lvl="5" marL="2286000" marR="0" rtl="0" algn="ctr">
              <a:spcBef>
                <a:spcPts val="1600"/>
              </a:spcBef>
              <a:spcAft>
                <a:spcPts val="0"/>
              </a:spcAft>
              <a:buClr>
                <a:srgbClr val="888888"/>
              </a:buClr>
              <a:buSzPts val="1400"/>
              <a:buFont typeface="Arial"/>
              <a:buNone/>
              <a:defRPr/>
            </a:lvl6pPr>
            <a:lvl7pPr indent="0" lvl="6" marL="2743200" marR="0" rtl="0" algn="ctr">
              <a:spcBef>
                <a:spcPts val="1600"/>
              </a:spcBef>
              <a:spcAft>
                <a:spcPts val="0"/>
              </a:spcAft>
              <a:buClr>
                <a:srgbClr val="888888"/>
              </a:buClr>
              <a:buSzPts val="1400"/>
              <a:buFont typeface="Arial"/>
              <a:buNone/>
              <a:defRPr/>
            </a:lvl7pPr>
            <a:lvl8pPr indent="0" lvl="7" marL="3200400" marR="0" rtl="0" algn="ctr">
              <a:spcBef>
                <a:spcPts val="1600"/>
              </a:spcBef>
              <a:spcAft>
                <a:spcPts val="0"/>
              </a:spcAft>
              <a:buClr>
                <a:srgbClr val="888888"/>
              </a:buClr>
              <a:buSzPts val="1400"/>
              <a:buFont typeface="Arial"/>
              <a:buNone/>
              <a:defRPr/>
            </a:lvl8pPr>
            <a:lvl9pPr indent="0" lvl="8" marL="3657600" marR="0" rtl="0" algn="ctr">
              <a:spcBef>
                <a:spcPts val="1600"/>
              </a:spcBef>
              <a:spcAft>
                <a:spcPts val="1600"/>
              </a:spcAft>
              <a:buClr>
                <a:srgbClr val="888888"/>
              </a:buClr>
              <a:buSzPts val="1400"/>
              <a:buFont typeface="Arial"/>
              <a:buNone/>
              <a:defRPr/>
            </a:lvl9pPr>
          </a:lstStyle>
          <a:p/>
        </p:txBody>
      </p:sp>
      <p:sp>
        <p:nvSpPr>
          <p:cNvPr id="70" name="Google Shape;70;p1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1" name="Google Shape;71;p1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2" name="Google Shape;72;p14"/>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3" name="Shape 73"/>
        <p:cNvGrpSpPr/>
        <p:nvPr/>
      </p:nvGrpSpPr>
      <p:grpSpPr>
        <a:xfrm>
          <a:off x="0" y="0"/>
          <a:ext cx="0" cy="0"/>
          <a:chOff x="0" y="0"/>
          <a:chExt cx="0" cy="0"/>
        </a:xfrm>
      </p:grpSpPr>
      <p:sp>
        <p:nvSpPr>
          <p:cNvPr id="74" name="Google Shape;74;p1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342900" lvl="0" marL="457200" rtl="0" algn="l">
              <a:spcBef>
                <a:spcPts val="640"/>
              </a:spcBef>
              <a:spcAft>
                <a:spcPts val="0"/>
              </a:spcAft>
              <a:buClr>
                <a:schemeClr val="dk1"/>
              </a:buClr>
              <a:buSzPts val="1800"/>
              <a:buFont typeface="Arial"/>
              <a:buChar char="•"/>
              <a:defRPr/>
            </a:lvl1pPr>
            <a:lvl2pPr indent="-317500" lvl="1" marL="914400" rtl="0" algn="l">
              <a:spcBef>
                <a:spcPts val="1600"/>
              </a:spcBef>
              <a:spcAft>
                <a:spcPts val="0"/>
              </a:spcAft>
              <a:buClr>
                <a:schemeClr val="dk1"/>
              </a:buClr>
              <a:buSzPts val="1400"/>
              <a:buFont typeface="Arial"/>
              <a:buChar char="–"/>
              <a:defRPr/>
            </a:lvl2pPr>
            <a:lvl3pPr indent="-317500" lvl="2" marL="1371600" rtl="0" algn="l">
              <a:spcBef>
                <a:spcPts val="1600"/>
              </a:spcBef>
              <a:spcAft>
                <a:spcPts val="0"/>
              </a:spcAft>
              <a:buClr>
                <a:schemeClr val="dk1"/>
              </a:buClr>
              <a:buSzPts val="1400"/>
              <a:buFont typeface="Arial"/>
              <a:buChar char="•"/>
              <a:defRPr/>
            </a:lvl3pPr>
            <a:lvl4pPr indent="-317500" lvl="3" marL="1828800" rtl="0" algn="l">
              <a:spcBef>
                <a:spcPts val="1600"/>
              </a:spcBef>
              <a:spcAft>
                <a:spcPts val="0"/>
              </a:spcAft>
              <a:buClr>
                <a:schemeClr val="dk1"/>
              </a:buClr>
              <a:buSzPts val="1400"/>
              <a:buFont typeface="Arial"/>
              <a:buChar char="–"/>
              <a:defRPr/>
            </a:lvl4pPr>
            <a:lvl5pPr indent="-317500" lvl="4" marL="2286000" rtl="0" algn="l">
              <a:spcBef>
                <a:spcPts val="1600"/>
              </a:spcBef>
              <a:spcAft>
                <a:spcPts val="0"/>
              </a:spcAft>
              <a:buClr>
                <a:schemeClr val="dk1"/>
              </a:buClr>
              <a:buSzPts val="1400"/>
              <a:buFont typeface="Arial"/>
              <a:buChar char="»"/>
              <a:defRPr/>
            </a:lvl5pPr>
            <a:lvl6pPr indent="-317500" lvl="5" marL="2743200" rtl="0" algn="l">
              <a:spcBef>
                <a:spcPts val="1600"/>
              </a:spcBef>
              <a:spcAft>
                <a:spcPts val="0"/>
              </a:spcAft>
              <a:buClr>
                <a:schemeClr val="dk1"/>
              </a:buClr>
              <a:buSzPts val="1400"/>
              <a:buFont typeface="Arial"/>
              <a:buChar char="•"/>
              <a:defRPr/>
            </a:lvl6pPr>
            <a:lvl7pPr indent="-317500" lvl="6" marL="3200400" rtl="0" algn="l">
              <a:spcBef>
                <a:spcPts val="1600"/>
              </a:spcBef>
              <a:spcAft>
                <a:spcPts val="0"/>
              </a:spcAft>
              <a:buClr>
                <a:schemeClr val="dk1"/>
              </a:buClr>
              <a:buSzPts val="1400"/>
              <a:buFont typeface="Arial"/>
              <a:buChar char="•"/>
              <a:defRPr/>
            </a:lvl7pPr>
            <a:lvl8pPr indent="-317500" lvl="7" marL="3657600" rtl="0" algn="l">
              <a:spcBef>
                <a:spcPts val="1600"/>
              </a:spcBef>
              <a:spcAft>
                <a:spcPts val="0"/>
              </a:spcAft>
              <a:buClr>
                <a:schemeClr val="dk1"/>
              </a:buClr>
              <a:buSzPts val="1400"/>
              <a:buFont typeface="Arial"/>
              <a:buChar char="•"/>
              <a:defRPr/>
            </a:lvl8pPr>
            <a:lvl9pPr indent="-317500" lvl="8" marL="4114800" rtl="0" algn="l">
              <a:spcBef>
                <a:spcPts val="1600"/>
              </a:spcBef>
              <a:spcAft>
                <a:spcPts val="1600"/>
              </a:spcAft>
              <a:buClr>
                <a:schemeClr val="dk1"/>
              </a:buClr>
              <a:buSzPts val="1400"/>
              <a:buFont typeface="Arial"/>
              <a:buChar char="•"/>
              <a:defRPr/>
            </a:lvl9pPr>
          </a:lstStyle>
          <a:p/>
        </p:txBody>
      </p:sp>
      <p:sp>
        <p:nvSpPr>
          <p:cNvPr id="76" name="Google Shape;76;p1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7" name="Google Shape;77;p1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8" name="Google Shape;78;p15"/>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Quote Blue">
  <p:cSld name="CUSTOM_1_2_2">
    <p:spTree>
      <p:nvGrpSpPr>
        <p:cNvPr id="79" name="Shape 79"/>
        <p:cNvGrpSpPr/>
        <p:nvPr/>
      </p:nvGrpSpPr>
      <p:grpSpPr>
        <a:xfrm>
          <a:off x="0" y="0"/>
          <a:ext cx="0" cy="0"/>
          <a:chOff x="0" y="0"/>
          <a:chExt cx="0" cy="0"/>
        </a:xfrm>
      </p:grpSpPr>
      <p:pic>
        <p:nvPicPr>
          <p:cNvPr descr="logo.png" id="80" name="Google Shape;80;p16"/>
          <p:cNvPicPr preferRelativeResize="0"/>
          <p:nvPr/>
        </p:nvPicPr>
        <p:blipFill>
          <a:blip r:embed="rId2">
            <a:alphaModFix/>
          </a:blip>
          <a:stretch>
            <a:fillRect/>
          </a:stretch>
        </p:blipFill>
        <p:spPr>
          <a:xfrm>
            <a:off x="308725" y="237713"/>
            <a:ext cx="188371" cy="188371"/>
          </a:xfrm>
          <a:prstGeom prst="rect">
            <a:avLst/>
          </a:prstGeom>
          <a:noFill/>
          <a:ln>
            <a:noFill/>
          </a:ln>
        </p:spPr>
      </p:pic>
      <p:cxnSp>
        <p:nvCxnSpPr>
          <p:cNvPr id="81" name="Google Shape;81;p16"/>
          <p:cNvCxnSpPr/>
          <p:nvPr/>
        </p:nvCxnSpPr>
        <p:spPr>
          <a:xfrm>
            <a:off x="2908300" y="981075"/>
            <a:ext cx="5638800" cy="0"/>
          </a:xfrm>
          <a:prstGeom prst="straightConnector1">
            <a:avLst/>
          </a:prstGeom>
          <a:noFill/>
          <a:ln cap="flat" cmpd="sng" w="28575">
            <a:solidFill>
              <a:srgbClr val="4EAED3"/>
            </a:solidFill>
            <a:prstDash val="solid"/>
            <a:round/>
            <a:headEnd len="sm" w="sm" type="none"/>
            <a:tailEnd len="sm" w="sm" type="none"/>
          </a:ln>
        </p:spPr>
      </p:cxnSp>
      <p:sp>
        <p:nvSpPr>
          <p:cNvPr id="82" name="Google Shape;82;p16"/>
          <p:cNvSpPr txBox="1"/>
          <p:nvPr>
            <p:ph type="title"/>
          </p:nvPr>
        </p:nvSpPr>
        <p:spPr>
          <a:xfrm>
            <a:off x="1745875" y="258863"/>
            <a:ext cx="6936300" cy="621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4000">
                <a:solidFill>
                  <a:srgbClr val="BFBFB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16"/>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rtl="0" algn="l">
              <a:spcBef>
                <a:spcPts val="640"/>
              </a:spcBef>
              <a:spcAft>
                <a:spcPts val="0"/>
              </a:spcAft>
              <a:buClr>
                <a:schemeClr val="dk1"/>
              </a:buClr>
              <a:buSzPts val="3200"/>
              <a:buFont typeface="Arial"/>
              <a:buChar char="•"/>
              <a:defRPr sz="3200"/>
            </a:lvl1pPr>
            <a:lvl2pPr indent="-393700" lvl="1" marL="914400" rtl="0" algn="l">
              <a:spcBef>
                <a:spcPts val="1600"/>
              </a:spcBef>
              <a:spcAft>
                <a:spcPts val="0"/>
              </a:spcAft>
              <a:buClr>
                <a:schemeClr val="dk1"/>
              </a:buClr>
              <a:buSzPts val="2600"/>
              <a:buFont typeface="Arial"/>
              <a:buChar char="–"/>
              <a:defRPr sz="2600"/>
            </a:lvl2pPr>
            <a:lvl3pPr indent="-368300" lvl="2" marL="1371600" rtl="0" algn="l">
              <a:spcBef>
                <a:spcPts val="1600"/>
              </a:spcBef>
              <a:spcAft>
                <a:spcPts val="0"/>
              </a:spcAft>
              <a:buClr>
                <a:schemeClr val="dk1"/>
              </a:buClr>
              <a:buSzPts val="2200"/>
              <a:buFont typeface="Arial"/>
              <a:buChar char="•"/>
              <a:defRPr sz="2200"/>
            </a:lvl3pPr>
            <a:lvl4pPr indent="-342900" lvl="3" marL="1828800" rtl="0" algn="l">
              <a:spcBef>
                <a:spcPts val="1600"/>
              </a:spcBef>
              <a:spcAft>
                <a:spcPts val="0"/>
              </a:spcAft>
              <a:buClr>
                <a:schemeClr val="dk1"/>
              </a:buClr>
              <a:buSzPts val="1800"/>
              <a:buFont typeface="Arial"/>
              <a:buChar char="–"/>
              <a:defRPr sz="1800"/>
            </a:lvl4pPr>
            <a:lvl5pPr indent="-317500" lvl="4" marL="2286000" rtl="0" algn="l">
              <a:spcBef>
                <a:spcPts val="1600"/>
              </a:spcBef>
              <a:spcAft>
                <a:spcPts val="0"/>
              </a:spcAft>
              <a:buClr>
                <a:schemeClr val="dk1"/>
              </a:buClr>
              <a:buSzPts val="1400"/>
              <a:buFont typeface="Arial"/>
              <a:buChar char="»"/>
              <a:defRPr/>
            </a:lvl5pPr>
            <a:lvl6pPr indent="-317500" lvl="5" marL="2743200" rtl="0" algn="l">
              <a:spcBef>
                <a:spcPts val="1600"/>
              </a:spcBef>
              <a:spcAft>
                <a:spcPts val="0"/>
              </a:spcAft>
              <a:buClr>
                <a:schemeClr val="dk1"/>
              </a:buClr>
              <a:buSzPts val="1400"/>
              <a:buFont typeface="Arial"/>
              <a:buChar char="•"/>
              <a:defRPr/>
            </a:lvl6pPr>
            <a:lvl7pPr indent="-317500" lvl="6" marL="3200400" rtl="0" algn="l">
              <a:spcBef>
                <a:spcPts val="1600"/>
              </a:spcBef>
              <a:spcAft>
                <a:spcPts val="0"/>
              </a:spcAft>
              <a:buClr>
                <a:schemeClr val="dk1"/>
              </a:buClr>
              <a:buSzPts val="1400"/>
              <a:buFont typeface="Arial"/>
              <a:buChar char="•"/>
              <a:defRPr/>
            </a:lvl7pPr>
            <a:lvl8pPr indent="-317500" lvl="7" marL="3657600" rtl="0" algn="l">
              <a:spcBef>
                <a:spcPts val="1600"/>
              </a:spcBef>
              <a:spcAft>
                <a:spcPts val="0"/>
              </a:spcAft>
              <a:buClr>
                <a:schemeClr val="dk1"/>
              </a:buClr>
              <a:buSzPts val="1400"/>
              <a:buFont typeface="Arial"/>
              <a:buChar char="•"/>
              <a:defRPr/>
            </a:lvl8pPr>
            <a:lvl9pPr indent="-317500" lvl="8" marL="4114800" rtl="0" algn="l">
              <a:spcBef>
                <a:spcPts val="1600"/>
              </a:spcBef>
              <a:spcAft>
                <a:spcPts val="1600"/>
              </a:spcAft>
              <a:buClr>
                <a:schemeClr val="dk1"/>
              </a:buClr>
              <a:buSzPts val="1400"/>
              <a:buFont typeface="Arial"/>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4">
    <p:spTree>
      <p:nvGrpSpPr>
        <p:cNvPr id="84" name="Shape 84"/>
        <p:cNvGrpSpPr/>
        <p:nvPr/>
      </p:nvGrpSpPr>
      <p:grpSpPr>
        <a:xfrm>
          <a:off x="0" y="0"/>
          <a:ext cx="0" cy="0"/>
          <a:chOff x="0" y="0"/>
          <a:chExt cx="0" cy="0"/>
        </a:xfrm>
      </p:grpSpPr>
      <p:sp>
        <p:nvSpPr>
          <p:cNvPr id="85" name="Google Shape;85;p17"/>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2800"/>
              <a:buFont typeface="Calibri"/>
              <a:buNone/>
              <a:defRPr/>
            </a:lvl1pPr>
            <a:lvl2pPr indent="0" lvl="1" marL="0" marR="0" rtl="0" algn="l">
              <a:spcBef>
                <a:spcPts val="0"/>
              </a:spcBef>
              <a:spcAft>
                <a:spcPts val="0"/>
              </a:spcAft>
              <a:buSzPts val="2800"/>
              <a:buNone/>
              <a:defRPr/>
            </a:lvl2pPr>
            <a:lvl3pPr indent="0" lvl="2" marL="0" marR="0" rtl="0" algn="l">
              <a:spcBef>
                <a:spcPts val="0"/>
              </a:spcBef>
              <a:spcAft>
                <a:spcPts val="0"/>
              </a:spcAft>
              <a:buSzPts val="2800"/>
              <a:buNone/>
              <a:defRPr/>
            </a:lvl3pPr>
            <a:lvl4pPr indent="0" lvl="3" marL="0" marR="0" rtl="0" algn="l">
              <a:spcBef>
                <a:spcPts val="0"/>
              </a:spcBef>
              <a:spcAft>
                <a:spcPts val="0"/>
              </a:spcAft>
              <a:buSzPts val="2800"/>
              <a:buNone/>
              <a:defRPr/>
            </a:lvl4pPr>
            <a:lvl5pPr indent="0" lvl="4" marL="0" marR="0" rtl="0" algn="l">
              <a:spcBef>
                <a:spcPts val="0"/>
              </a:spcBef>
              <a:spcAft>
                <a:spcPts val="0"/>
              </a:spcAft>
              <a:buSzPts val="2800"/>
              <a:buNone/>
              <a:defRPr/>
            </a:lvl5pPr>
            <a:lvl6pPr indent="0" lvl="5" marL="0" marR="0" rtl="0" algn="l">
              <a:spcBef>
                <a:spcPts val="0"/>
              </a:spcBef>
              <a:spcAft>
                <a:spcPts val="0"/>
              </a:spcAft>
              <a:buSzPts val="2800"/>
              <a:buNone/>
              <a:defRPr/>
            </a:lvl6pPr>
            <a:lvl7pPr indent="0" lvl="6" marL="0" marR="0" rtl="0" algn="l">
              <a:spcBef>
                <a:spcPts val="0"/>
              </a:spcBef>
              <a:spcAft>
                <a:spcPts val="0"/>
              </a:spcAft>
              <a:buSzPts val="2800"/>
              <a:buNone/>
              <a:defRPr/>
            </a:lvl7pPr>
            <a:lvl8pPr indent="0" lvl="7" marL="0" marR="0" rtl="0" algn="l">
              <a:spcBef>
                <a:spcPts val="0"/>
              </a:spcBef>
              <a:spcAft>
                <a:spcPts val="0"/>
              </a:spcAft>
              <a:buSzPts val="2800"/>
              <a:buNone/>
              <a:defRPr/>
            </a:lvl8pPr>
            <a:lvl9pPr indent="0" lvl="8" marL="0" marR="0" rtl="0" algn="l">
              <a:spcBef>
                <a:spcPts val="0"/>
              </a:spcBef>
              <a:spcAft>
                <a:spcPts val="0"/>
              </a:spcAft>
              <a:buSzPts val="2800"/>
              <a:buNone/>
              <a:defRPr/>
            </a:lvl9pPr>
          </a:lstStyle>
          <a:p/>
        </p:txBody>
      </p:sp>
      <p:sp>
        <p:nvSpPr>
          <p:cNvPr id="86" name="Google Shape;86;p17"/>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800"/>
              <a:buFont typeface="Arial"/>
              <a:buNone/>
              <a:defRPr/>
            </a:lvl1pPr>
            <a:lvl2pPr indent="0" lvl="1" marL="457200" marR="0" rtl="0" algn="ctr">
              <a:spcBef>
                <a:spcPts val="1600"/>
              </a:spcBef>
              <a:spcAft>
                <a:spcPts val="0"/>
              </a:spcAft>
              <a:buClr>
                <a:srgbClr val="888888"/>
              </a:buClr>
              <a:buSzPts val="1400"/>
              <a:buFont typeface="Arial"/>
              <a:buNone/>
              <a:defRPr/>
            </a:lvl2pPr>
            <a:lvl3pPr indent="0" lvl="2" marL="914400" marR="0" rtl="0" algn="ctr">
              <a:spcBef>
                <a:spcPts val="1600"/>
              </a:spcBef>
              <a:spcAft>
                <a:spcPts val="0"/>
              </a:spcAft>
              <a:buClr>
                <a:srgbClr val="888888"/>
              </a:buClr>
              <a:buSzPts val="1400"/>
              <a:buFont typeface="Arial"/>
              <a:buNone/>
              <a:defRPr/>
            </a:lvl3pPr>
            <a:lvl4pPr indent="0" lvl="3" marL="1371600" marR="0" rtl="0" algn="ctr">
              <a:spcBef>
                <a:spcPts val="1600"/>
              </a:spcBef>
              <a:spcAft>
                <a:spcPts val="0"/>
              </a:spcAft>
              <a:buClr>
                <a:srgbClr val="888888"/>
              </a:buClr>
              <a:buSzPts val="1400"/>
              <a:buFont typeface="Arial"/>
              <a:buNone/>
              <a:defRPr/>
            </a:lvl4pPr>
            <a:lvl5pPr indent="0" lvl="4" marL="1828800" marR="0" rtl="0" algn="ctr">
              <a:spcBef>
                <a:spcPts val="1600"/>
              </a:spcBef>
              <a:spcAft>
                <a:spcPts val="0"/>
              </a:spcAft>
              <a:buClr>
                <a:srgbClr val="888888"/>
              </a:buClr>
              <a:buSzPts val="1400"/>
              <a:buFont typeface="Arial"/>
              <a:buNone/>
              <a:defRPr/>
            </a:lvl5pPr>
            <a:lvl6pPr indent="0" lvl="5" marL="2286000" marR="0" rtl="0" algn="ctr">
              <a:spcBef>
                <a:spcPts val="1600"/>
              </a:spcBef>
              <a:spcAft>
                <a:spcPts val="0"/>
              </a:spcAft>
              <a:buClr>
                <a:srgbClr val="888888"/>
              </a:buClr>
              <a:buSzPts val="1400"/>
              <a:buFont typeface="Arial"/>
              <a:buNone/>
              <a:defRPr/>
            </a:lvl6pPr>
            <a:lvl7pPr indent="0" lvl="6" marL="2743200" marR="0" rtl="0" algn="ctr">
              <a:spcBef>
                <a:spcPts val="1600"/>
              </a:spcBef>
              <a:spcAft>
                <a:spcPts val="0"/>
              </a:spcAft>
              <a:buClr>
                <a:srgbClr val="888888"/>
              </a:buClr>
              <a:buSzPts val="1400"/>
              <a:buFont typeface="Arial"/>
              <a:buNone/>
              <a:defRPr/>
            </a:lvl7pPr>
            <a:lvl8pPr indent="0" lvl="7" marL="3200400" marR="0" rtl="0" algn="ctr">
              <a:spcBef>
                <a:spcPts val="1600"/>
              </a:spcBef>
              <a:spcAft>
                <a:spcPts val="0"/>
              </a:spcAft>
              <a:buClr>
                <a:srgbClr val="888888"/>
              </a:buClr>
              <a:buSzPts val="1400"/>
              <a:buFont typeface="Arial"/>
              <a:buNone/>
              <a:defRPr/>
            </a:lvl8pPr>
            <a:lvl9pPr indent="0" lvl="8" marL="3657600" marR="0" rtl="0" algn="ctr">
              <a:spcBef>
                <a:spcPts val="1600"/>
              </a:spcBef>
              <a:spcAft>
                <a:spcPts val="1600"/>
              </a:spcAft>
              <a:buClr>
                <a:srgbClr val="888888"/>
              </a:buClr>
              <a:buSzPts val="1400"/>
              <a:buFont typeface="Arial"/>
              <a:buNone/>
              <a:defRPr/>
            </a:lvl9pPr>
          </a:lstStyle>
          <a:p/>
        </p:txBody>
      </p:sp>
      <p:sp>
        <p:nvSpPr>
          <p:cNvPr id="87" name="Google Shape;87;p1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8" name="Google Shape;88;p1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9" name="Google Shape;89;p17"/>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5">
    <p:spTree>
      <p:nvGrpSpPr>
        <p:cNvPr id="90" name="Shape 90"/>
        <p:cNvGrpSpPr/>
        <p:nvPr/>
      </p:nvGrpSpPr>
      <p:grpSpPr>
        <a:xfrm>
          <a:off x="0" y="0"/>
          <a:ext cx="0" cy="0"/>
          <a:chOff x="0" y="0"/>
          <a:chExt cx="0" cy="0"/>
        </a:xfrm>
      </p:grpSpPr>
      <p:sp>
        <p:nvSpPr>
          <p:cNvPr id="91" name="Google Shape;91;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2" name="Google Shape;92;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6">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19"/>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9"/>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97" name="Google Shape;97;p19"/>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7" name="Google Shape;17;p3"/>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1pPr>
            <a:lvl2pPr lvl="1"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2pPr>
            <a:lvl3pPr lvl="2"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3pPr>
            <a:lvl4pPr lvl="3"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4pPr>
            <a:lvl5pPr lvl="4"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5pPr>
            <a:lvl6pPr lvl="5"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6pPr>
            <a:lvl7pPr lvl="6"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7pPr>
            <a:lvl8pPr lvl="7"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8pPr>
            <a:lvl9pPr lvl="8"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9" name="Google Shape;19;p3"/>
          <p:cNvPicPr preferRelativeResize="0"/>
          <p:nvPr/>
        </p:nvPicPr>
        <p:blipFill>
          <a:blip r:embed="rId2">
            <a:alphaModFix/>
          </a:blip>
          <a:stretch>
            <a:fillRect/>
          </a:stretch>
        </p:blipFill>
        <p:spPr>
          <a:xfrm>
            <a:off x="7718200" y="4504069"/>
            <a:ext cx="565688" cy="247538"/>
          </a:xfrm>
          <a:prstGeom prst="rect">
            <a:avLst/>
          </a:prstGeom>
          <a:noFill/>
          <a:ln>
            <a:noFill/>
          </a:ln>
        </p:spPr>
      </p:pic>
      <p:cxnSp>
        <p:nvCxnSpPr>
          <p:cNvPr id="20" name="Google Shape;20;p3"/>
          <p:cNvCxnSpPr/>
          <p:nvPr/>
        </p:nvCxnSpPr>
        <p:spPr>
          <a:xfrm>
            <a:off x="710900" y="1054175"/>
            <a:ext cx="2742900" cy="6300"/>
          </a:xfrm>
          <a:prstGeom prst="straightConnector1">
            <a:avLst/>
          </a:prstGeom>
          <a:noFill/>
          <a:ln cap="flat" cmpd="sng" w="38100">
            <a:solidFill>
              <a:schemeClr val="lt1"/>
            </a:solidFill>
            <a:prstDash val="solid"/>
            <a:round/>
            <a:headEnd len="sm" w="sm" type="none"/>
            <a:tailEnd len="sm" w="sm" type="none"/>
          </a:ln>
        </p:spPr>
      </p:cxnSp>
      <p:sp>
        <p:nvSpPr>
          <p:cNvPr id="21" name="Google Shape;21;p3"/>
          <p:cNvSpPr txBox="1"/>
          <p:nvPr>
            <p:ph idx="2" type="title"/>
          </p:nvPr>
        </p:nvSpPr>
        <p:spPr>
          <a:xfrm>
            <a:off x="478475" y="17799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000"/>
              <a:buFont typeface="Proxima Nova"/>
              <a:buNone/>
              <a:defRPr sz="30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7">
    <p:bg>
      <p:bgPr>
        <a:blipFill>
          <a:blip r:embed="rId2">
            <a:alphaModFix/>
          </a:blip>
          <a:stretch>
            <a:fillRect/>
          </a:stretch>
        </a:blipFill>
      </p:bgPr>
    </p:bg>
    <p:spTree>
      <p:nvGrpSpPr>
        <p:cNvPr id="101" name="Shape 101"/>
        <p:cNvGrpSpPr/>
        <p:nvPr/>
      </p:nvGrpSpPr>
      <p:grpSpPr>
        <a:xfrm>
          <a:off x="0" y="0"/>
          <a:ext cx="0" cy="0"/>
          <a:chOff x="0" y="0"/>
          <a:chExt cx="0" cy="0"/>
        </a:xfrm>
      </p:grpSpPr>
      <p:sp>
        <p:nvSpPr>
          <p:cNvPr id="102" name="Google Shape;102;p21"/>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21"/>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04" name="Google Shape;104;p21"/>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8">
    <p:bg>
      <p:bgPr>
        <a:blipFill>
          <a:blip r:embed="rId2">
            <a:alphaModFix/>
          </a:blip>
          <a:stretch>
            <a:fillRect/>
          </a:stretch>
        </a:blipFill>
      </p:bgPr>
    </p:bg>
    <p:spTree>
      <p:nvGrpSpPr>
        <p:cNvPr id="105" name="Shape 105"/>
        <p:cNvGrpSpPr/>
        <p:nvPr/>
      </p:nvGrpSpPr>
      <p:grpSpPr>
        <a:xfrm>
          <a:off x="0" y="0"/>
          <a:ext cx="0" cy="0"/>
          <a:chOff x="0" y="0"/>
          <a:chExt cx="0" cy="0"/>
        </a:xfrm>
      </p:grpSpPr>
      <p:sp>
        <p:nvSpPr>
          <p:cNvPr id="106" name="Google Shape;106;p2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2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08" name="Google Shape;108;p22"/>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9">
    <p:bg>
      <p:bgPr>
        <a:blipFill>
          <a:blip r:embed="rId2">
            <a:alphaModFix/>
          </a:blip>
          <a:stretch>
            <a:fillRect/>
          </a:stretch>
        </a:blipFill>
      </p:bgPr>
    </p:bg>
    <p:spTree>
      <p:nvGrpSpPr>
        <p:cNvPr id="109" name="Shape 109"/>
        <p:cNvGrpSpPr/>
        <p:nvPr/>
      </p:nvGrpSpPr>
      <p:grpSpPr>
        <a:xfrm>
          <a:off x="0" y="0"/>
          <a:ext cx="0" cy="0"/>
          <a:chOff x="0" y="0"/>
          <a:chExt cx="0" cy="0"/>
        </a:xfrm>
      </p:grpSpPr>
      <p:sp>
        <p:nvSpPr>
          <p:cNvPr id="110" name="Google Shape;110;p2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2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2" name="Google Shape;112;p23"/>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113" name="Shape 113"/>
        <p:cNvGrpSpPr/>
        <p:nvPr/>
      </p:nvGrpSpPr>
      <p:grpSpPr>
        <a:xfrm>
          <a:off x="0" y="0"/>
          <a:ext cx="0" cy="0"/>
          <a:chOff x="0" y="0"/>
          <a:chExt cx="0" cy="0"/>
        </a:xfrm>
      </p:grpSpPr>
      <p:sp>
        <p:nvSpPr>
          <p:cNvPr id="114" name="Google Shape;114;p24"/>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115" name="Google Shape;115;p24"/>
          <p:cNvSpPr txBox="1"/>
          <p:nvPr>
            <p:ph type="title"/>
          </p:nvPr>
        </p:nvSpPr>
        <p:spPr>
          <a:xfrm>
            <a:off x="2263875" y="1838250"/>
            <a:ext cx="4699800" cy="1983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6" name="Google Shape;116;p24"/>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333333"/>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0">
    <p:spTree>
      <p:nvGrpSpPr>
        <p:cNvPr id="117" name="Shape 117"/>
        <p:cNvGrpSpPr/>
        <p:nvPr/>
      </p:nvGrpSpPr>
      <p:grpSpPr>
        <a:xfrm>
          <a:off x="0" y="0"/>
          <a:ext cx="0" cy="0"/>
          <a:chOff x="0" y="0"/>
          <a:chExt cx="0" cy="0"/>
        </a:xfrm>
      </p:grpSpPr>
      <p:sp>
        <p:nvSpPr>
          <p:cNvPr id="118" name="Google Shape;118;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9" name="Google Shape;119;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11">
    <p:spTree>
      <p:nvGrpSpPr>
        <p:cNvPr id="121" name="Shape 121"/>
        <p:cNvGrpSpPr/>
        <p:nvPr/>
      </p:nvGrpSpPr>
      <p:grpSpPr>
        <a:xfrm>
          <a:off x="0" y="0"/>
          <a:ext cx="0" cy="0"/>
          <a:chOff x="0" y="0"/>
          <a:chExt cx="0" cy="0"/>
        </a:xfrm>
      </p:grpSpPr>
      <p:sp>
        <p:nvSpPr>
          <p:cNvPr id="122" name="Google Shape;122;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3" name="Google Shape;123;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12">
    <p:spTree>
      <p:nvGrpSpPr>
        <p:cNvPr id="125" name="Shape 125"/>
        <p:cNvGrpSpPr/>
        <p:nvPr/>
      </p:nvGrpSpPr>
      <p:grpSpPr>
        <a:xfrm>
          <a:off x="0" y="0"/>
          <a:ext cx="0" cy="0"/>
          <a:chOff x="0" y="0"/>
          <a:chExt cx="0" cy="0"/>
        </a:xfrm>
      </p:grpSpPr>
      <p:sp>
        <p:nvSpPr>
          <p:cNvPr id="126" name="Google Shape;126;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7" name="Google Shape;127;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8" name="Google Shape;12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13">
    <p:spTree>
      <p:nvGrpSpPr>
        <p:cNvPr id="129" name="Shape 129"/>
        <p:cNvGrpSpPr/>
        <p:nvPr/>
      </p:nvGrpSpPr>
      <p:grpSpPr>
        <a:xfrm>
          <a:off x="0" y="0"/>
          <a:ext cx="0" cy="0"/>
          <a:chOff x="0" y="0"/>
          <a:chExt cx="0" cy="0"/>
        </a:xfrm>
      </p:grpSpPr>
      <p:sp>
        <p:nvSpPr>
          <p:cNvPr id="130" name="Google Shape;130;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1" name="Google Shape;131;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2" name="Google Shape;13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14">
    <p:spTree>
      <p:nvGrpSpPr>
        <p:cNvPr id="133" name="Shape 133"/>
        <p:cNvGrpSpPr/>
        <p:nvPr/>
      </p:nvGrpSpPr>
      <p:grpSpPr>
        <a:xfrm>
          <a:off x="0" y="0"/>
          <a:ext cx="0" cy="0"/>
          <a:chOff x="0" y="0"/>
          <a:chExt cx="0" cy="0"/>
        </a:xfrm>
      </p:grpSpPr>
      <p:sp>
        <p:nvSpPr>
          <p:cNvPr id="134" name="Google Shape;134;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5" name="Google Shape;135;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6" name="Google Shape;13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15">
    <p:spTree>
      <p:nvGrpSpPr>
        <p:cNvPr id="137" name="Shape 137"/>
        <p:cNvGrpSpPr/>
        <p:nvPr/>
      </p:nvGrpSpPr>
      <p:grpSpPr>
        <a:xfrm>
          <a:off x="0" y="0"/>
          <a:ext cx="0" cy="0"/>
          <a:chOff x="0" y="0"/>
          <a:chExt cx="0" cy="0"/>
        </a:xfrm>
      </p:grpSpPr>
      <p:sp>
        <p:nvSpPr>
          <p:cNvPr id="138" name="Google Shape;138;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9" name="Google Shape;139;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0" name="Google Shape;140;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p:cSld name="SECTION_HEADER_1">
    <p:spTree>
      <p:nvGrpSpPr>
        <p:cNvPr id="22" name="Shape 22"/>
        <p:cNvGrpSpPr/>
        <p:nvPr/>
      </p:nvGrpSpPr>
      <p:grpSpPr>
        <a:xfrm>
          <a:off x="0" y="0"/>
          <a:ext cx="0" cy="0"/>
          <a:chOff x="0" y="0"/>
          <a:chExt cx="0" cy="0"/>
        </a:xfrm>
      </p:grpSpPr>
      <p:sp>
        <p:nvSpPr>
          <p:cNvPr id="23" name="Google Shape;23;p4"/>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5" name="Google Shape;25;p4"/>
          <p:cNvPicPr preferRelativeResize="0"/>
          <p:nvPr/>
        </p:nvPicPr>
        <p:blipFill>
          <a:blip r:embed="rId2">
            <a:alphaModFix/>
          </a:blip>
          <a:stretch>
            <a:fillRect/>
          </a:stretch>
        </p:blipFill>
        <p:spPr>
          <a:xfrm>
            <a:off x="7699351" y="4496967"/>
            <a:ext cx="308427" cy="134975"/>
          </a:xfrm>
          <a:prstGeom prst="rect">
            <a:avLst/>
          </a:prstGeom>
          <a:noFill/>
          <a:ln>
            <a:noFill/>
          </a:ln>
        </p:spPr>
      </p:pic>
      <p:cxnSp>
        <p:nvCxnSpPr>
          <p:cNvPr id="26" name="Google Shape;26;p4"/>
          <p:cNvCxnSpPr/>
          <p:nvPr/>
        </p:nvCxnSpPr>
        <p:spPr>
          <a:xfrm>
            <a:off x="710900" y="1054175"/>
            <a:ext cx="2742900" cy="6300"/>
          </a:xfrm>
          <a:prstGeom prst="straightConnector1">
            <a:avLst/>
          </a:prstGeom>
          <a:noFill/>
          <a:ln cap="flat" cmpd="sng" w="38100">
            <a:solidFill>
              <a:schemeClr val="lt1"/>
            </a:solidFill>
            <a:prstDash val="solid"/>
            <a:round/>
            <a:headEnd len="sm" w="sm" type="none"/>
            <a:tailEnd len="sm" w="sm" type="none"/>
          </a:ln>
        </p:spPr>
      </p:cxnSp>
      <p:sp>
        <p:nvSpPr>
          <p:cNvPr id="27" name="Google Shape;27;p4"/>
          <p:cNvSpPr txBox="1"/>
          <p:nvPr/>
        </p:nvSpPr>
        <p:spPr>
          <a:xfrm>
            <a:off x="427025" y="275688"/>
            <a:ext cx="5012700" cy="6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Proxima Nova"/>
                <a:ea typeface="Proxima Nova"/>
                <a:cs typeface="Proxima Nova"/>
                <a:sym typeface="Proxima Nova"/>
              </a:rPr>
              <a:t>Objectives</a:t>
            </a:r>
            <a:endParaRPr b="1" sz="3000">
              <a:solidFill>
                <a:srgbClr val="FFFFFF"/>
              </a:solidFill>
              <a:latin typeface="Proxima Nova"/>
              <a:ea typeface="Proxima Nova"/>
              <a:cs typeface="Proxima Nova"/>
              <a:sym typeface="Proxima Nova"/>
            </a:endParaRPr>
          </a:p>
        </p:txBody>
      </p:sp>
      <p:sp>
        <p:nvSpPr>
          <p:cNvPr id="28" name="Google Shape;28;p4"/>
          <p:cNvSpPr txBox="1"/>
          <p:nvPr>
            <p:ph idx="1" type="body"/>
          </p:nvPr>
        </p:nvSpPr>
        <p:spPr>
          <a:xfrm>
            <a:off x="711775" y="1308500"/>
            <a:ext cx="7213800" cy="3148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Font typeface="Proxima Nova"/>
              <a:buChar char="●"/>
              <a:defRPr>
                <a:solidFill>
                  <a:srgbClr val="FFFFFF"/>
                </a:solidFill>
                <a:latin typeface="Proxima Nova"/>
                <a:ea typeface="Proxima Nova"/>
                <a:cs typeface="Proxima Nova"/>
                <a:sym typeface="Proxima Nova"/>
              </a:defRPr>
            </a:lvl1pPr>
            <a:lvl2pPr indent="-317500" lvl="1" marL="9144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2pPr>
            <a:lvl3pPr indent="-317500" lvl="2" marL="13716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3pPr>
            <a:lvl4pPr indent="-317500" lvl="3" marL="18288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4pPr>
            <a:lvl5pPr indent="-317500" lvl="4" marL="22860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5pPr>
            <a:lvl6pPr indent="-317500" lvl="5" marL="27432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6pPr>
            <a:lvl7pPr indent="-317500" lvl="6" marL="32004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7pPr>
            <a:lvl8pPr indent="-317500" lvl="7" marL="36576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8pPr>
            <a:lvl9pPr indent="-317500" lvl="8" marL="4114800" rtl="0">
              <a:spcBef>
                <a:spcPts val="1600"/>
              </a:spcBef>
              <a:spcAft>
                <a:spcPts val="1600"/>
              </a:spcAft>
              <a:buClr>
                <a:srgbClr val="FFFFFF"/>
              </a:buClr>
              <a:buSzPts val="1400"/>
              <a:buFont typeface="Proxima Nova"/>
              <a:buChar char="■"/>
              <a:defRPr>
                <a:solidFill>
                  <a:srgbClr val="FFFFFF"/>
                </a:solidFill>
                <a:latin typeface="Proxima Nova"/>
                <a:ea typeface="Proxima Nova"/>
                <a:cs typeface="Proxima Nova"/>
                <a:sym typeface="Proxima Nova"/>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16">
    <p:spTree>
      <p:nvGrpSpPr>
        <p:cNvPr id="141" name="Shape 141"/>
        <p:cNvGrpSpPr/>
        <p:nvPr/>
      </p:nvGrpSpPr>
      <p:grpSpPr>
        <a:xfrm>
          <a:off x="0" y="0"/>
          <a:ext cx="0" cy="0"/>
          <a:chOff x="0" y="0"/>
          <a:chExt cx="0" cy="0"/>
        </a:xfrm>
      </p:grpSpPr>
      <p:sp>
        <p:nvSpPr>
          <p:cNvPr id="142" name="Google Shape;14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3" name="Google Shape;14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4" name="Google Shape;144;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17">
    <p:spTree>
      <p:nvGrpSpPr>
        <p:cNvPr id="145" name="Shape 145"/>
        <p:cNvGrpSpPr/>
        <p:nvPr/>
      </p:nvGrpSpPr>
      <p:grpSpPr>
        <a:xfrm>
          <a:off x="0" y="0"/>
          <a:ext cx="0" cy="0"/>
          <a:chOff x="0" y="0"/>
          <a:chExt cx="0" cy="0"/>
        </a:xfrm>
      </p:grpSpPr>
      <p:sp>
        <p:nvSpPr>
          <p:cNvPr id="146" name="Google Shape;146;p3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7" name="Google Shape;147;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8" name="Google Shape;148;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0">
  <p:cSld name="TITLE_18">
    <p:spTree>
      <p:nvGrpSpPr>
        <p:cNvPr id="149" name="Shape 149"/>
        <p:cNvGrpSpPr/>
        <p:nvPr/>
      </p:nvGrpSpPr>
      <p:grpSpPr>
        <a:xfrm>
          <a:off x="0" y="0"/>
          <a:ext cx="0" cy="0"/>
          <a:chOff x="0" y="0"/>
          <a:chExt cx="0" cy="0"/>
        </a:xfrm>
      </p:grpSpPr>
      <p:sp>
        <p:nvSpPr>
          <p:cNvPr id="150" name="Google Shape;150;p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1" name="Google Shape;151;p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2" name="Google Shape;152;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5"/>
          <p:cNvSpPr/>
          <p:nvPr/>
        </p:nvSpPr>
        <p:spPr>
          <a:xfrm>
            <a:off x="0" y="0"/>
            <a:ext cx="9144000" cy="13503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31" name="Google Shape;31;p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Font typeface="Proxima Nova"/>
              <a:buNone/>
              <a:defRPr sz="3600">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5"/>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Clr>
                <a:srgbClr val="999999"/>
              </a:buClr>
              <a:buSzPts val="2400"/>
              <a:buFont typeface="Proxima Nova"/>
              <a:buChar char="●"/>
              <a:defRPr sz="2400">
                <a:solidFill>
                  <a:srgbClr val="999999"/>
                </a:solidFill>
                <a:latin typeface="Proxima Nova"/>
                <a:ea typeface="Proxima Nova"/>
                <a:cs typeface="Proxima Nova"/>
                <a:sym typeface="Proxima Nova"/>
              </a:defRPr>
            </a:lvl1pPr>
            <a:lvl2pPr indent="-342900" lvl="1" marL="914400" rtl="0">
              <a:spcBef>
                <a:spcPts val="1600"/>
              </a:spcBef>
              <a:spcAft>
                <a:spcPts val="0"/>
              </a:spcAft>
              <a:buClr>
                <a:srgbClr val="999999"/>
              </a:buClr>
              <a:buSzPts val="1800"/>
              <a:buFont typeface="Proxima Nova"/>
              <a:buChar char="○"/>
              <a:defRPr sz="1800">
                <a:solidFill>
                  <a:srgbClr val="999999"/>
                </a:solidFill>
                <a:latin typeface="Proxima Nova"/>
                <a:ea typeface="Proxima Nova"/>
                <a:cs typeface="Proxima Nova"/>
                <a:sym typeface="Proxima Nova"/>
              </a:defRPr>
            </a:lvl2pPr>
            <a:lvl3pPr indent="-317500" lvl="2" marL="13716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3pPr>
            <a:lvl4pPr indent="-317500" lvl="3" marL="18288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4pPr>
            <a:lvl5pPr indent="-317500" lvl="4" marL="22860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5pPr>
            <a:lvl6pPr indent="-317500" lvl="5" marL="27432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6pPr>
            <a:lvl7pPr indent="-317500" lvl="6" marL="32004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7pPr>
            <a:lvl8pPr indent="-317500" lvl="7" marL="36576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8pPr>
            <a:lvl9pPr indent="-317500" lvl="8" marL="4114800" rtl="0">
              <a:spcBef>
                <a:spcPts val="1600"/>
              </a:spcBef>
              <a:spcAft>
                <a:spcPts val="1600"/>
              </a:spcAft>
              <a:buClr>
                <a:srgbClr val="999999"/>
              </a:buClr>
              <a:buSzPts val="1400"/>
              <a:buFont typeface="Proxima Nova"/>
              <a:buChar char="■"/>
              <a:defRPr>
                <a:solidFill>
                  <a:srgbClr val="999999"/>
                </a:solidFill>
                <a:latin typeface="Proxima Nova"/>
                <a:ea typeface="Proxima Nova"/>
                <a:cs typeface="Proxima Nova"/>
                <a:sym typeface="Proxima Nova"/>
              </a:defRPr>
            </a:lvl9pPr>
          </a:lstStyle>
          <a:p/>
        </p:txBody>
      </p:sp>
      <p:sp>
        <p:nvSpPr>
          <p:cNvPr id="33" name="Google Shape;3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4" name="Google Shape;34;p5"/>
          <p:cNvCxnSpPr/>
          <p:nvPr/>
        </p:nvCxnSpPr>
        <p:spPr>
          <a:xfrm>
            <a:off x="710900" y="1054175"/>
            <a:ext cx="2742900" cy="6300"/>
          </a:xfrm>
          <a:prstGeom prst="straightConnector1">
            <a:avLst/>
          </a:prstGeom>
          <a:noFill/>
          <a:ln cap="flat" cmpd="sng" w="38100">
            <a:solidFill>
              <a:srgbClr val="FFFFF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6"/>
          <p:cNvSpPr txBox="1"/>
          <p:nvPr>
            <p:ph type="title"/>
          </p:nvPr>
        </p:nvSpPr>
        <p:spPr>
          <a:xfrm>
            <a:off x="744200" y="28775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2D8EC2"/>
              </a:buClr>
              <a:buSzPts val="3600"/>
              <a:buFont typeface="Proxima Nova"/>
              <a:buNone/>
              <a:defRPr sz="3600">
                <a:solidFill>
                  <a:srgbClr val="2D8EC2"/>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 name="Google Shape;37;p6"/>
          <p:cNvSpPr txBox="1"/>
          <p:nvPr>
            <p:ph idx="1" type="body"/>
          </p:nvPr>
        </p:nvSpPr>
        <p:spPr>
          <a:xfrm>
            <a:off x="980100" y="1246825"/>
            <a:ext cx="39999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999999"/>
              </a:buClr>
              <a:buSzPts val="1800"/>
              <a:buFont typeface="Proxima Nova"/>
              <a:buChar char="●"/>
              <a:defRPr>
                <a:solidFill>
                  <a:srgbClr val="999999"/>
                </a:solidFill>
                <a:latin typeface="Proxima Nova"/>
                <a:ea typeface="Proxima Nova"/>
                <a:cs typeface="Proxima Nova"/>
                <a:sym typeface="Proxima Nova"/>
              </a:defRPr>
            </a:lvl1pPr>
            <a:lvl2pPr indent="-317500" lvl="1" marL="9144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2pPr>
            <a:lvl3pPr indent="-304800" lvl="2" marL="13716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3pPr>
            <a:lvl4pPr indent="-304800" lvl="3" marL="18288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4pPr>
            <a:lvl5pPr indent="-304800" lvl="4" marL="22860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5pPr>
            <a:lvl6pPr indent="-304800" lvl="5" marL="27432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6pPr>
            <a:lvl7pPr indent="-304800" lvl="6" marL="32004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7pPr>
            <a:lvl8pPr indent="-304800" lvl="7" marL="36576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8pPr>
            <a:lvl9pPr indent="-304800" lvl="8" marL="4114800" rtl="0">
              <a:spcBef>
                <a:spcPts val="1600"/>
              </a:spcBef>
              <a:spcAft>
                <a:spcPts val="1600"/>
              </a:spcAft>
              <a:buClr>
                <a:srgbClr val="999999"/>
              </a:buClr>
              <a:buSzPts val="1200"/>
              <a:buFont typeface="Proxima Nova"/>
              <a:buChar char="■"/>
              <a:defRPr sz="1200">
                <a:solidFill>
                  <a:srgbClr val="999999"/>
                </a:solidFill>
                <a:latin typeface="Proxima Nova"/>
                <a:ea typeface="Proxima Nova"/>
                <a:cs typeface="Proxima Nova"/>
                <a:sym typeface="Proxima Nova"/>
              </a:defRPr>
            </a:lvl9pPr>
          </a:lstStyle>
          <a:p/>
        </p:txBody>
      </p:sp>
      <p:sp>
        <p:nvSpPr>
          <p:cNvPr id="38" name="Google Shape;3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9" name="Google Shape;39;p6"/>
          <p:cNvCxnSpPr/>
          <p:nvPr/>
        </p:nvCxnSpPr>
        <p:spPr>
          <a:xfrm>
            <a:off x="940200" y="1073525"/>
            <a:ext cx="2742900" cy="6300"/>
          </a:xfrm>
          <a:prstGeom prst="straightConnector1">
            <a:avLst/>
          </a:prstGeom>
          <a:noFill/>
          <a:ln cap="flat" cmpd="sng" w="38100">
            <a:solidFill>
              <a:srgbClr val="2D8EC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40" name="Shape 40"/>
        <p:cNvGrpSpPr/>
        <p:nvPr/>
      </p:nvGrpSpPr>
      <p:grpSpPr>
        <a:xfrm>
          <a:off x="0" y="0"/>
          <a:ext cx="0" cy="0"/>
          <a:chOff x="0" y="0"/>
          <a:chExt cx="0" cy="0"/>
        </a:xfrm>
      </p:grpSpPr>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7"/>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43" name="Google Shape;43;p7"/>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44" name="Google Shape;44;p7"/>
          <p:cNvGraphicFramePr/>
          <p:nvPr/>
        </p:nvGraphicFramePr>
        <p:xfrm>
          <a:off x="993813" y="1655973"/>
          <a:ext cx="3000000" cy="3000000"/>
        </p:xfrm>
        <a:graphic>
          <a:graphicData uri="http://schemas.openxmlformats.org/drawingml/2006/table">
            <a:tbl>
              <a:tblPr>
                <a:noFill/>
                <a:tableStyleId>{8F27CFA6-0CC5-4EEA-B081-CDF58D0D7381}</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 name="Google Shape;47;p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8" name="Google Shape;4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5" name="Google Shape;55;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 name="Google Shape;56;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7" name="Google Shape;5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ajax.googleapis.com/ajax/libs/jquery/3.4.1/jquery.min.j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hyperlink" Target="https://ajax.googleapis.com/ajax/libs/jquery/3.4.1/jquery.min.js" TargetMode="External"/><Relationship Id="rId5" Type="http://schemas.openxmlformats.org/officeDocument/2006/relationships/hyperlink" Target="https://ajax.googleapis.com/ajax/libs/jquery/3.4.1/jquery.min.j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8.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8.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gif"/><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4"/>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Web Development:</a:t>
            </a:r>
            <a:endParaRPr sz="3600"/>
          </a:p>
          <a:p>
            <a:pPr indent="0" lvl="0" marL="0" rtl="0" algn="ctr">
              <a:spcBef>
                <a:spcPts val="0"/>
              </a:spcBef>
              <a:spcAft>
                <a:spcPts val="0"/>
              </a:spcAft>
              <a:buNone/>
            </a:pPr>
            <a:r>
              <a:rPr i="1" lang="en" sz="3600"/>
              <a:t>Using Multiple Files in JavaScript</a:t>
            </a:r>
            <a:endParaRPr i="1"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a:t>
            </a:r>
            <a:r>
              <a:rPr lang="en"/>
              <a:t>Script</a:t>
            </a:r>
            <a:r>
              <a:rPr lang="en"/>
              <a:t> Files</a:t>
            </a:r>
            <a:endParaRPr/>
          </a:p>
        </p:txBody>
      </p:sp>
      <p:pic>
        <p:nvPicPr>
          <p:cNvPr id="225" name="Google Shape;225;p43"/>
          <p:cNvPicPr preferRelativeResize="0"/>
          <p:nvPr/>
        </p:nvPicPr>
        <p:blipFill>
          <a:blip r:embed="rId3">
            <a:alphaModFix/>
          </a:blip>
          <a:stretch>
            <a:fillRect/>
          </a:stretch>
        </p:blipFill>
        <p:spPr>
          <a:xfrm>
            <a:off x="811292" y="3008067"/>
            <a:ext cx="2057400" cy="323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a:t>
            </a:r>
            <a:r>
              <a:rPr lang="en"/>
              <a:t>Script</a:t>
            </a:r>
            <a:r>
              <a:rPr lang="en"/>
              <a:t> Files</a:t>
            </a:r>
            <a:endParaRPr/>
          </a:p>
        </p:txBody>
      </p:sp>
      <p:pic>
        <p:nvPicPr>
          <p:cNvPr id="231" name="Google Shape;231;p44"/>
          <p:cNvPicPr preferRelativeResize="0"/>
          <p:nvPr/>
        </p:nvPicPr>
        <p:blipFill>
          <a:blip r:embed="rId3">
            <a:alphaModFix/>
          </a:blip>
          <a:stretch>
            <a:fillRect/>
          </a:stretch>
        </p:blipFill>
        <p:spPr>
          <a:xfrm>
            <a:off x="811292" y="3008067"/>
            <a:ext cx="2057400" cy="323850"/>
          </a:xfrm>
          <a:prstGeom prst="rect">
            <a:avLst/>
          </a:prstGeom>
          <a:noFill/>
          <a:ln>
            <a:noFill/>
          </a:ln>
        </p:spPr>
      </p:pic>
      <p:pic>
        <p:nvPicPr>
          <p:cNvPr id="232" name="Google Shape;232;p44"/>
          <p:cNvPicPr preferRelativeResize="0"/>
          <p:nvPr/>
        </p:nvPicPr>
        <p:blipFill>
          <a:blip r:embed="rId4">
            <a:alphaModFix/>
          </a:blip>
          <a:stretch>
            <a:fillRect/>
          </a:stretch>
        </p:blipFill>
        <p:spPr>
          <a:xfrm rot="-2075555">
            <a:off x="2358672" y="2961295"/>
            <a:ext cx="650100" cy="8998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a:t>
            </a:r>
            <a:r>
              <a:rPr lang="en"/>
              <a:t>Script</a:t>
            </a:r>
            <a:r>
              <a:rPr lang="en"/>
              <a:t> Files</a:t>
            </a:r>
            <a:endParaRPr/>
          </a:p>
        </p:txBody>
      </p:sp>
      <p:pic>
        <p:nvPicPr>
          <p:cNvPr id="238" name="Google Shape;238;p45"/>
          <p:cNvPicPr preferRelativeResize="0"/>
          <p:nvPr/>
        </p:nvPicPr>
        <p:blipFill>
          <a:blip r:embed="rId3">
            <a:alphaModFix/>
          </a:blip>
          <a:stretch>
            <a:fillRect/>
          </a:stretch>
        </p:blipFill>
        <p:spPr>
          <a:xfrm>
            <a:off x="811292" y="3008067"/>
            <a:ext cx="2057400" cy="323850"/>
          </a:xfrm>
          <a:prstGeom prst="rect">
            <a:avLst/>
          </a:prstGeom>
          <a:noFill/>
          <a:ln>
            <a:noFill/>
          </a:ln>
        </p:spPr>
      </p:pic>
      <p:pic>
        <p:nvPicPr>
          <p:cNvPr id="239" name="Google Shape;239;p45"/>
          <p:cNvPicPr preferRelativeResize="0"/>
          <p:nvPr/>
        </p:nvPicPr>
        <p:blipFill>
          <a:blip r:embed="rId4">
            <a:alphaModFix/>
          </a:blip>
          <a:stretch>
            <a:fillRect/>
          </a:stretch>
        </p:blipFill>
        <p:spPr>
          <a:xfrm>
            <a:off x="3821800" y="2195525"/>
            <a:ext cx="4917024" cy="1700750"/>
          </a:xfrm>
          <a:prstGeom prst="rect">
            <a:avLst/>
          </a:prstGeom>
          <a:noFill/>
          <a:ln cap="flat" cmpd="sng" w="9525">
            <a:solidFill>
              <a:srgbClr val="000000"/>
            </a:solidFill>
            <a:prstDash val="solid"/>
            <a:round/>
            <a:headEnd len="sm" w="sm" type="none"/>
            <a:tailEnd len="sm" w="sm" type="none"/>
          </a:ln>
        </p:spPr>
      </p:pic>
      <p:cxnSp>
        <p:nvCxnSpPr>
          <p:cNvPr id="240" name="Google Shape;240;p45"/>
          <p:cNvCxnSpPr>
            <a:stCxn id="238" idx="3"/>
            <a:endCxn id="239" idx="1"/>
          </p:cNvCxnSpPr>
          <p:nvPr/>
        </p:nvCxnSpPr>
        <p:spPr>
          <a:xfrm flipH="1" rot="10800000">
            <a:off x="2868692" y="3045792"/>
            <a:ext cx="953100" cy="124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a:t>
            </a:r>
            <a:r>
              <a:rPr lang="en"/>
              <a:t>Script</a:t>
            </a:r>
            <a:r>
              <a:rPr lang="en"/>
              <a:t> Files</a:t>
            </a:r>
            <a:endParaRPr/>
          </a:p>
        </p:txBody>
      </p:sp>
      <p:pic>
        <p:nvPicPr>
          <p:cNvPr id="246" name="Google Shape;246;p46"/>
          <p:cNvPicPr preferRelativeResize="0"/>
          <p:nvPr/>
        </p:nvPicPr>
        <p:blipFill>
          <a:blip r:embed="rId3">
            <a:alphaModFix/>
          </a:blip>
          <a:stretch>
            <a:fillRect/>
          </a:stretch>
        </p:blipFill>
        <p:spPr>
          <a:xfrm>
            <a:off x="3821800" y="2195525"/>
            <a:ext cx="4917024" cy="1700750"/>
          </a:xfrm>
          <a:prstGeom prst="rect">
            <a:avLst/>
          </a:prstGeom>
          <a:noFill/>
          <a:ln cap="flat" cmpd="sng" w="9525">
            <a:solidFill>
              <a:srgbClr val="000000"/>
            </a:solidFill>
            <a:prstDash val="solid"/>
            <a:round/>
            <a:headEnd len="sm" w="sm" type="none"/>
            <a:tailEnd len="sm" w="sm" type="none"/>
          </a:ln>
        </p:spPr>
      </p:pic>
      <p:sp>
        <p:nvSpPr>
          <p:cNvPr id="247" name="Google Shape;247;p46"/>
          <p:cNvSpPr/>
          <p:nvPr/>
        </p:nvSpPr>
        <p:spPr>
          <a:xfrm>
            <a:off x="4514725" y="2865508"/>
            <a:ext cx="1288500" cy="1905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6"/>
          <p:cNvSpPr txBox="1"/>
          <p:nvPr/>
        </p:nvSpPr>
        <p:spPr>
          <a:xfrm>
            <a:off x="695550" y="2195525"/>
            <a:ext cx="2675100" cy="137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Java</a:t>
            </a:r>
            <a:r>
              <a:rPr b="1" lang="en">
                <a:latin typeface="Proxima Nova"/>
                <a:ea typeface="Proxima Nova"/>
                <a:cs typeface="Proxima Nova"/>
                <a:sym typeface="Proxima Nova"/>
              </a:rPr>
              <a:t>Script</a:t>
            </a:r>
            <a:r>
              <a:rPr b="1" lang="en">
                <a:latin typeface="Proxima Nova"/>
                <a:ea typeface="Proxima Nova"/>
                <a:cs typeface="Proxima Nova"/>
                <a:sym typeface="Proxima Nova"/>
              </a:rPr>
              <a:t> </a:t>
            </a:r>
            <a:r>
              <a:rPr b="1" lang="en">
                <a:latin typeface="Proxima Nova"/>
                <a:ea typeface="Proxima Nova"/>
                <a:cs typeface="Proxima Nova"/>
                <a:sym typeface="Proxima Nova"/>
              </a:rPr>
              <a:t>File names must be:</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b="1" lang="en">
                <a:latin typeface="Proxima Nova"/>
                <a:ea typeface="Proxima Nova"/>
                <a:cs typeface="Proxima Nova"/>
                <a:sym typeface="Proxima Nova"/>
              </a:rPr>
              <a:t>all lowercase</a:t>
            </a:r>
            <a:endParaRPr b="1">
              <a:latin typeface="Proxima Nova"/>
              <a:ea typeface="Proxima Nova"/>
              <a:cs typeface="Proxima Nova"/>
              <a:sym typeface="Proxima Nova"/>
            </a:endParaRPr>
          </a:p>
          <a:p>
            <a:pPr indent="0" lvl="0" marL="457200" rtl="0" algn="l">
              <a:spcBef>
                <a:spcPts val="0"/>
              </a:spcBef>
              <a:spcAft>
                <a:spcPts val="0"/>
              </a:spcAft>
              <a:buNone/>
            </a:pPr>
            <a:r>
              <a:t/>
            </a:r>
            <a:endParaRPr b="1">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b="1" lang="en">
                <a:latin typeface="Proxima Nova"/>
                <a:ea typeface="Proxima Nova"/>
                <a:cs typeface="Proxima Nova"/>
                <a:sym typeface="Proxima Nova"/>
              </a:rPr>
              <a:t>can include - or _</a:t>
            </a:r>
            <a:endParaRPr b="1">
              <a:latin typeface="Proxima Nova"/>
              <a:ea typeface="Proxima Nova"/>
              <a:cs typeface="Proxima Nova"/>
              <a:sym typeface="Proxima Nova"/>
            </a:endParaRPr>
          </a:p>
          <a:p>
            <a:pPr indent="0" lvl="0" marL="457200" rtl="0" algn="l">
              <a:spcBef>
                <a:spcPts val="0"/>
              </a:spcBef>
              <a:spcAft>
                <a:spcPts val="0"/>
              </a:spcAft>
              <a:buNone/>
            </a:pPr>
            <a:r>
              <a:t/>
            </a:r>
            <a:endParaRPr b="1">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b="1" lang="en">
                <a:latin typeface="Proxima Nova"/>
                <a:ea typeface="Proxima Nova"/>
                <a:cs typeface="Proxima Nova"/>
                <a:sym typeface="Proxima Nova"/>
              </a:rPr>
              <a:t>must end with .js</a:t>
            </a:r>
            <a:endParaRPr b="1">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a:t>
            </a:r>
            <a:r>
              <a:rPr lang="en"/>
              <a:t>Script</a:t>
            </a:r>
            <a:r>
              <a:rPr lang="en"/>
              <a:t> Files</a:t>
            </a:r>
            <a:endParaRPr/>
          </a:p>
        </p:txBody>
      </p:sp>
      <p:pic>
        <p:nvPicPr>
          <p:cNvPr id="254" name="Google Shape;254;p47"/>
          <p:cNvPicPr preferRelativeResize="0"/>
          <p:nvPr/>
        </p:nvPicPr>
        <p:blipFill>
          <a:blip r:embed="rId3">
            <a:alphaModFix/>
          </a:blip>
          <a:stretch>
            <a:fillRect/>
          </a:stretch>
        </p:blipFill>
        <p:spPr>
          <a:xfrm>
            <a:off x="3821800" y="2195525"/>
            <a:ext cx="4917024" cy="1700750"/>
          </a:xfrm>
          <a:prstGeom prst="rect">
            <a:avLst/>
          </a:prstGeom>
          <a:noFill/>
          <a:ln cap="flat" cmpd="sng" w="9525">
            <a:solidFill>
              <a:srgbClr val="000000"/>
            </a:solidFill>
            <a:prstDash val="solid"/>
            <a:round/>
            <a:headEnd len="sm" w="sm" type="none"/>
            <a:tailEnd len="sm" w="sm" type="none"/>
          </a:ln>
        </p:spPr>
      </p:pic>
      <p:sp>
        <p:nvSpPr>
          <p:cNvPr id="255" name="Google Shape;255;p47"/>
          <p:cNvSpPr/>
          <p:nvPr/>
        </p:nvSpPr>
        <p:spPr>
          <a:xfrm>
            <a:off x="4514725" y="2865508"/>
            <a:ext cx="1288500" cy="1905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7"/>
          <p:cNvSpPr txBox="1"/>
          <p:nvPr/>
        </p:nvSpPr>
        <p:spPr>
          <a:xfrm>
            <a:off x="4514725" y="2744540"/>
            <a:ext cx="1288500" cy="1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nsolas"/>
                <a:ea typeface="Consolas"/>
                <a:cs typeface="Consolas"/>
                <a:sym typeface="Consolas"/>
              </a:rPr>
              <a:t>my_file.js</a:t>
            </a:r>
            <a:endParaRPr sz="1300">
              <a:latin typeface="Consolas"/>
              <a:ea typeface="Consolas"/>
              <a:cs typeface="Consolas"/>
              <a:sym typeface="Consolas"/>
            </a:endParaRPr>
          </a:p>
        </p:txBody>
      </p:sp>
      <p:sp>
        <p:nvSpPr>
          <p:cNvPr id="257" name="Google Shape;257;p47"/>
          <p:cNvSpPr txBox="1"/>
          <p:nvPr/>
        </p:nvSpPr>
        <p:spPr>
          <a:xfrm>
            <a:off x="695550" y="2195525"/>
            <a:ext cx="2675100" cy="137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Java</a:t>
            </a:r>
            <a:r>
              <a:rPr b="1" lang="en">
                <a:latin typeface="Proxima Nova"/>
                <a:ea typeface="Proxima Nova"/>
                <a:cs typeface="Proxima Nova"/>
                <a:sym typeface="Proxima Nova"/>
              </a:rPr>
              <a:t>Script</a:t>
            </a:r>
            <a:r>
              <a:rPr b="1" lang="en">
                <a:latin typeface="Proxima Nova"/>
                <a:ea typeface="Proxima Nova"/>
                <a:cs typeface="Proxima Nova"/>
                <a:sym typeface="Proxima Nova"/>
              </a:rPr>
              <a:t> File names must be:</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b="1" lang="en">
                <a:latin typeface="Proxima Nova"/>
                <a:ea typeface="Proxima Nova"/>
                <a:cs typeface="Proxima Nova"/>
                <a:sym typeface="Proxima Nova"/>
              </a:rPr>
              <a:t>all lowercase</a:t>
            </a:r>
            <a:endParaRPr b="1">
              <a:latin typeface="Proxima Nova"/>
              <a:ea typeface="Proxima Nova"/>
              <a:cs typeface="Proxima Nova"/>
              <a:sym typeface="Proxima Nova"/>
            </a:endParaRPr>
          </a:p>
          <a:p>
            <a:pPr indent="0" lvl="0" marL="457200" rtl="0" algn="l">
              <a:spcBef>
                <a:spcPts val="0"/>
              </a:spcBef>
              <a:spcAft>
                <a:spcPts val="0"/>
              </a:spcAft>
              <a:buNone/>
            </a:pPr>
            <a:r>
              <a:t/>
            </a:r>
            <a:endParaRPr b="1">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b="1" lang="en">
                <a:latin typeface="Proxima Nova"/>
                <a:ea typeface="Proxima Nova"/>
                <a:cs typeface="Proxima Nova"/>
                <a:sym typeface="Proxima Nova"/>
              </a:rPr>
              <a:t>can include - or _</a:t>
            </a:r>
            <a:endParaRPr b="1">
              <a:latin typeface="Proxima Nova"/>
              <a:ea typeface="Proxima Nova"/>
              <a:cs typeface="Proxima Nova"/>
              <a:sym typeface="Proxima Nova"/>
            </a:endParaRPr>
          </a:p>
          <a:p>
            <a:pPr indent="0" lvl="0" marL="457200" rtl="0" algn="l">
              <a:spcBef>
                <a:spcPts val="0"/>
              </a:spcBef>
              <a:spcAft>
                <a:spcPts val="0"/>
              </a:spcAft>
              <a:buNone/>
            </a:pPr>
            <a:r>
              <a:t/>
            </a:r>
            <a:endParaRPr b="1">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b="1" lang="en">
                <a:latin typeface="Proxima Nova"/>
                <a:ea typeface="Proxima Nova"/>
                <a:cs typeface="Proxima Nova"/>
                <a:sym typeface="Proxima Nova"/>
              </a:rPr>
              <a:t>must end with .js</a:t>
            </a:r>
            <a:endParaRPr b="1">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a:t>
            </a:r>
            <a:r>
              <a:rPr lang="en"/>
              <a:t>Script</a:t>
            </a:r>
            <a:r>
              <a:rPr lang="en"/>
              <a:t> Files</a:t>
            </a:r>
            <a:endParaRPr/>
          </a:p>
        </p:txBody>
      </p:sp>
      <p:sp>
        <p:nvSpPr>
          <p:cNvPr id="263" name="Google Shape;263;p48"/>
          <p:cNvSpPr/>
          <p:nvPr/>
        </p:nvSpPr>
        <p:spPr>
          <a:xfrm>
            <a:off x="699600" y="2172687"/>
            <a:ext cx="1906800" cy="19689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my_file.js</a:t>
            </a:r>
            <a:endParaRPr b="1">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a:t>
            </a:r>
            <a:r>
              <a:rPr lang="en"/>
              <a:t>Script</a:t>
            </a:r>
            <a:r>
              <a:rPr lang="en"/>
              <a:t> Files</a:t>
            </a:r>
            <a:endParaRPr/>
          </a:p>
        </p:txBody>
      </p:sp>
      <p:sp>
        <p:nvSpPr>
          <p:cNvPr id="269" name="Google Shape;269;p49"/>
          <p:cNvSpPr/>
          <p:nvPr/>
        </p:nvSpPr>
        <p:spPr>
          <a:xfrm>
            <a:off x="699600" y="2172687"/>
            <a:ext cx="1906800" cy="19689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my_file.js</a:t>
            </a:r>
            <a:endParaRPr b="1">
              <a:latin typeface="Consolas"/>
              <a:ea typeface="Consolas"/>
              <a:cs typeface="Consolas"/>
              <a:sym typeface="Consolas"/>
            </a:endParaRPr>
          </a:p>
        </p:txBody>
      </p:sp>
      <p:cxnSp>
        <p:nvCxnSpPr>
          <p:cNvPr id="270" name="Google Shape;270;p49"/>
          <p:cNvCxnSpPr>
            <a:stCxn id="269" idx="3"/>
          </p:cNvCxnSpPr>
          <p:nvPr/>
        </p:nvCxnSpPr>
        <p:spPr>
          <a:xfrm flipH="1" rot="10800000">
            <a:off x="2606400" y="2473737"/>
            <a:ext cx="970500" cy="683400"/>
          </a:xfrm>
          <a:prstGeom prst="straightConnector1">
            <a:avLst/>
          </a:prstGeom>
          <a:noFill/>
          <a:ln cap="flat" cmpd="sng" w="9525">
            <a:solidFill>
              <a:schemeClr val="dk2"/>
            </a:solidFill>
            <a:prstDash val="solid"/>
            <a:round/>
            <a:headEnd len="med" w="med" type="none"/>
            <a:tailEnd len="med" w="med" type="triangle"/>
          </a:ln>
        </p:spPr>
      </p:cxnSp>
      <p:sp>
        <p:nvSpPr>
          <p:cNvPr id="271" name="Google Shape;271;p49"/>
          <p:cNvSpPr txBox="1"/>
          <p:nvPr/>
        </p:nvSpPr>
        <p:spPr>
          <a:xfrm>
            <a:off x="3587058" y="1935610"/>
            <a:ext cx="2277900" cy="7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my_file.js </a:t>
            </a:r>
            <a:r>
              <a:rPr b="1" lang="en">
                <a:latin typeface="Proxima Nova"/>
                <a:ea typeface="Proxima Nova"/>
                <a:cs typeface="Proxima Nova"/>
                <a:sym typeface="Proxima Nova"/>
              </a:rPr>
              <a:t>will open as an empty document.</a:t>
            </a:r>
            <a:endParaRPr b="1">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a:t>
            </a:r>
            <a:r>
              <a:rPr lang="en"/>
              <a:t>Script</a:t>
            </a:r>
            <a:r>
              <a:rPr lang="en"/>
              <a:t> Files</a:t>
            </a:r>
            <a:endParaRPr/>
          </a:p>
        </p:txBody>
      </p:sp>
      <p:sp>
        <p:nvSpPr>
          <p:cNvPr id="277" name="Google Shape;277;p50"/>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Problem: </a:t>
            </a:r>
            <a:endParaRPr b="1">
              <a:solidFill>
                <a:srgbClr val="000000"/>
              </a:solidFill>
            </a:endParaRPr>
          </a:p>
          <a:p>
            <a:pPr indent="0" lvl="0" marL="0" rtl="0" algn="l">
              <a:spcBef>
                <a:spcPts val="1600"/>
              </a:spcBef>
              <a:spcAft>
                <a:spcPts val="1600"/>
              </a:spcAft>
              <a:buNone/>
            </a:pPr>
            <a:r>
              <a:rPr b="1" lang="en">
                <a:solidFill>
                  <a:srgbClr val="000000"/>
                </a:solidFill>
              </a:rPr>
              <a:t>Our website has a button that appears on multiple pages and has the same purpose on each page. We don't want to write the function to execute the button on every page. </a:t>
            </a:r>
            <a:endParaRPr b="1">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a:t>
            </a:r>
            <a:r>
              <a:rPr lang="en"/>
              <a:t>Script</a:t>
            </a:r>
            <a:r>
              <a:rPr lang="en"/>
              <a:t> Files</a:t>
            </a:r>
            <a:endParaRPr/>
          </a:p>
        </p:txBody>
      </p:sp>
      <p:sp>
        <p:nvSpPr>
          <p:cNvPr id="283" name="Google Shape;283;p51"/>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Problem: </a:t>
            </a:r>
            <a:endParaRPr b="1">
              <a:solidFill>
                <a:srgbClr val="000000"/>
              </a:solidFill>
            </a:endParaRPr>
          </a:p>
          <a:p>
            <a:pPr indent="0" lvl="0" marL="0" rtl="0" algn="l">
              <a:spcBef>
                <a:spcPts val="1600"/>
              </a:spcBef>
              <a:spcAft>
                <a:spcPts val="1600"/>
              </a:spcAft>
              <a:buNone/>
            </a:pPr>
            <a:r>
              <a:rPr b="1" lang="en">
                <a:solidFill>
                  <a:srgbClr val="000000"/>
                </a:solidFill>
              </a:rPr>
              <a:t>Our website has a button that appears on multiple pages and has the same purpose on each page. We don't want to write the function to execute the button on every page. </a:t>
            </a:r>
            <a:endParaRPr b="1">
              <a:solidFill>
                <a:srgbClr val="000000"/>
              </a:solidFill>
            </a:endParaRPr>
          </a:p>
        </p:txBody>
      </p:sp>
      <p:sp>
        <p:nvSpPr>
          <p:cNvPr id="284" name="Google Shape;284;p51"/>
          <p:cNvSpPr/>
          <p:nvPr/>
        </p:nvSpPr>
        <p:spPr>
          <a:xfrm>
            <a:off x="3613350" y="3999350"/>
            <a:ext cx="1917300" cy="572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Verdana"/>
                <a:ea typeface="Verdana"/>
                <a:cs typeface="Verdana"/>
                <a:sym typeface="Verdana"/>
              </a:rPr>
              <a:t>Make Accessible</a:t>
            </a:r>
            <a:endParaRPr b="1">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a:t>
            </a:r>
            <a:r>
              <a:rPr lang="en"/>
              <a:t>Script</a:t>
            </a:r>
            <a:r>
              <a:rPr lang="en"/>
              <a:t> Files</a:t>
            </a:r>
            <a:endParaRPr/>
          </a:p>
        </p:txBody>
      </p:sp>
      <p:sp>
        <p:nvSpPr>
          <p:cNvPr id="290" name="Google Shape;290;p52"/>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Problem: </a:t>
            </a:r>
            <a:endParaRPr b="1">
              <a:solidFill>
                <a:srgbClr val="000000"/>
              </a:solidFill>
            </a:endParaRPr>
          </a:p>
          <a:p>
            <a:pPr indent="0" lvl="0" marL="0" rtl="0" algn="l">
              <a:spcBef>
                <a:spcPts val="1600"/>
              </a:spcBef>
              <a:spcAft>
                <a:spcPts val="1600"/>
              </a:spcAft>
              <a:buNone/>
            </a:pPr>
            <a:r>
              <a:rPr b="1" lang="en">
                <a:solidFill>
                  <a:srgbClr val="000000"/>
                </a:solidFill>
              </a:rPr>
              <a:t>Our website has a button that appears on multiple pages and has the same purpose on each page. We don't want to write the function to execute the button on every page. </a:t>
            </a:r>
            <a:endParaRPr b="1">
              <a:solidFill>
                <a:srgbClr val="000000"/>
              </a:solidFill>
            </a:endParaRPr>
          </a:p>
        </p:txBody>
      </p:sp>
      <p:sp>
        <p:nvSpPr>
          <p:cNvPr id="291" name="Google Shape;291;p52"/>
          <p:cNvSpPr/>
          <p:nvPr/>
        </p:nvSpPr>
        <p:spPr>
          <a:xfrm>
            <a:off x="3613350" y="3999350"/>
            <a:ext cx="1917300" cy="572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Verdana"/>
                <a:ea typeface="Verdana"/>
                <a:cs typeface="Verdana"/>
                <a:sym typeface="Verdana"/>
              </a:rPr>
              <a:t>Make Accessible</a:t>
            </a:r>
            <a:endParaRPr b="1">
              <a:latin typeface="Verdana"/>
              <a:ea typeface="Verdana"/>
              <a:cs typeface="Verdana"/>
              <a:sym typeface="Verdana"/>
            </a:endParaRPr>
          </a:p>
        </p:txBody>
      </p:sp>
      <p:cxnSp>
        <p:nvCxnSpPr>
          <p:cNvPr id="292" name="Google Shape;292;p52"/>
          <p:cNvCxnSpPr>
            <a:stCxn id="291" idx="1"/>
          </p:cNvCxnSpPr>
          <p:nvPr/>
        </p:nvCxnSpPr>
        <p:spPr>
          <a:xfrm flipH="1">
            <a:off x="3082050" y="4285700"/>
            <a:ext cx="531300" cy="2400"/>
          </a:xfrm>
          <a:prstGeom prst="straightConnector1">
            <a:avLst/>
          </a:prstGeom>
          <a:noFill/>
          <a:ln cap="flat" cmpd="sng" w="9525">
            <a:solidFill>
              <a:schemeClr val="dk2"/>
            </a:solidFill>
            <a:prstDash val="solid"/>
            <a:round/>
            <a:headEnd len="med" w="med" type="none"/>
            <a:tailEnd len="med" w="med" type="triangle"/>
          </a:ln>
        </p:spPr>
      </p:cxnSp>
      <p:sp>
        <p:nvSpPr>
          <p:cNvPr id="293" name="Google Shape;293;p52"/>
          <p:cNvSpPr txBox="1"/>
          <p:nvPr/>
        </p:nvSpPr>
        <p:spPr>
          <a:xfrm>
            <a:off x="989681" y="3959962"/>
            <a:ext cx="2082000" cy="7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Increase text size, and darken the color of text.</a:t>
            </a:r>
            <a:endParaRPr b="1">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a:t>
            </a:r>
            <a:r>
              <a:rPr lang="en"/>
              <a:t>Adding </a:t>
            </a:r>
            <a:r>
              <a:rPr lang="en"/>
              <a:t>jQuery</a:t>
            </a:r>
            <a:endParaRPr/>
          </a:p>
        </p:txBody>
      </p:sp>
      <p:sp>
        <p:nvSpPr>
          <p:cNvPr id="163" name="Google Shape;163;p35"/>
          <p:cNvSpPr txBox="1"/>
          <p:nvPr/>
        </p:nvSpPr>
        <p:spPr>
          <a:xfrm>
            <a:off x="158275" y="1745250"/>
            <a:ext cx="2284800" cy="287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index.html</a:t>
            </a:r>
            <a:endParaRPr>
              <a:latin typeface="Consolas"/>
              <a:ea typeface="Consolas"/>
              <a:cs typeface="Consolas"/>
              <a:sym typeface="Consolas"/>
            </a:endParaRPr>
          </a:p>
        </p:txBody>
      </p:sp>
      <p:cxnSp>
        <p:nvCxnSpPr>
          <p:cNvPr id="164" name="Google Shape;164;p35"/>
          <p:cNvCxnSpPr/>
          <p:nvPr/>
        </p:nvCxnSpPr>
        <p:spPr>
          <a:xfrm rot="10800000">
            <a:off x="662800" y="2301900"/>
            <a:ext cx="1928700" cy="222300"/>
          </a:xfrm>
          <a:prstGeom prst="straightConnector1">
            <a:avLst/>
          </a:prstGeom>
          <a:noFill/>
          <a:ln cap="flat" cmpd="sng" w="9525">
            <a:solidFill>
              <a:schemeClr val="dk2"/>
            </a:solidFill>
            <a:prstDash val="solid"/>
            <a:round/>
            <a:headEnd len="med" w="med" type="none"/>
            <a:tailEnd len="med" w="med" type="triangle"/>
          </a:ln>
        </p:spPr>
      </p:cxnSp>
      <p:sp>
        <p:nvSpPr>
          <p:cNvPr id="165" name="Google Shape;165;p35"/>
          <p:cNvSpPr txBox="1"/>
          <p:nvPr/>
        </p:nvSpPr>
        <p:spPr>
          <a:xfrm>
            <a:off x="2591500" y="2237850"/>
            <a:ext cx="5926800" cy="57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rgbClr val="0000CD"/>
                </a:solidFill>
                <a:latin typeface="Consolas"/>
                <a:ea typeface="Consolas"/>
                <a:cs typeface="Consolas"/>
                <a:sym typeface="Consolas"/>
              </a:rPr>
              <a:t>&lt;head&gt;</a:t>
            </a:r>
            <a:endParaRPr sz="900">
              <a:solidFill>
                <a:srgbClr val="0000CD"/>
              </a:solidFill>
              <a:latin typeface="Consolas"/>
              <a:ea typeface="Consolas"/>
              <a:cs typeface="Consolas"/>
              <a:sym typeface="Consolas"/>
            </a:endParaRPr>
          </a:p>
          <a:p>
            <a:pPr indent="0" lvl="0" marL="0" rtl="0" algn="l">
              <a:spcBef>
                <a:spcPts val="0"/>
              </a:spcBef>
              <a:spcAft>
                <a:spcPts val="0"/>
              </a:spcAft>
              <a:buNone/>
            </a:pPr>
            <a:r>
              <a:rPr lang="en" sz="900">
                <a:solidFill>
                  <a:srgbClr val="0000CD"/>
                </a:solidFill>
                <a:latin typeface="Consolas"/>
                <a:ea typeface="Consolas"/>
                <a:cs typeface="Consolas"/>
                <a:sym typeface="Consolas"/>
              </a:rPr>
              <a:t>  &lt;</a:t>
            </a:r>
            <a:r>
              <a:rPr lang="en" sz="900">
                <a:solidFill>
                  <a:srgbClr val="A52A2A"/>
                </a:solidFill>
                <a:latin typeface="Consolas"/>
                <a:ea typeface="Consolas"/>
                <a:cs typeface="Consolas"/>
                <a:sym typeface="Consolas"/>
              </a:rPr>
              <a:t>script</a:t>
            </a:r>
            <a:r>
              <a:rPr lang="en" sz="900">
                <a:solidFill>
                  <a:srgbClr val="FF0000"/>
                </a:solidFill>
                <a:latin typeface="Consolas"/>
                <a:ea typeface="Consolas"/>
                <a:cs typeface="Consolas"/>
                <a:sym typeface="Consolas"/>
              </a:rPr>
              <a:t> src</a:t>
            </a:r>
            <a:r>
              <a:rPr lang="en" sz="900">
                <a:solidFill>
                  <a:srgbClr val="0000CD"/>
                </a:solidFill>
                <a:latin typeface="Consolas"/>
                <a:ea typeface="Consolas"/>
                <a:cs typeface="Consolas"/>
                <a:sym typeface="Consolas"/>
              </a:rPr>
              <a:t>="</a:t>
            </a:r>
            <a:r>
              <a:rPr lang="en" sz="900" u="sng">
                <a:solidFill>
                  <a:schemeClr val="hlink"/>
                </a:solidFill>
                <a:latin typeface="Consolas"/>
                <a:ea typeface="Consolas"/>
                <a:cs typeface="Consolas"/>
                <a:sym typeface="Consolas"/>
                <a:hlinkClick r:id="rId3"/>
              </a:rPr>
              <a:t>https://ajax.googleapis.com/ajax/libs/jquery/3.4.1/jquery.min.js</a:t>
            </a:r>
            <a:r>
              <a:rPr lang="en" sz="900">
                <a:solidFill>
                  <a:srgbClr val="0000CD"/>
                </a:solidFill>
                <a:latin typeface="Consolas"/>
                <a:ea typeface="Consolas"/>
                <a:cs typeface="Consolas"/>
                <a:sym typeface="Consolas"/>
              </a:rPr>
              <a:t>"&gt;&lt;</a:t>
            </a:r>
            <a:r>
              <a:rPr lang="en" sz="900">
                <a:solidFill>
                  <a:srgbClr val="A52A2A"/>
                </a:solidFill>
                <a:latin typeface="Consolas"/>
                <a:ea typeface="Consolas"/>
                <a:cs typeface="Consolas"/>
                <a:sym typeface="Consolas"/>
              </a:rPr>
              <a:t>/script</a:t>
            </a:r>
            <a:r>
              <a:rPr lang="en" sz="900">
                <a:solidFill>
                  <a:srgbClr val="0000CD"/>
                </a:solidFill>
                <a:latin typeface="Consolas"/>
                <a:ea typeface="Consolas"/>
                <a:cs typeface="Consolas"/>
                <a:sym typeface="Consolas"/>
              </a:rPr>
              <a:t>&gt;</a:t>
            </a:r>
            <a:endParaRPr sz="900">
              <a:solidFill>
                <a:srgbClr val="0000CD"/>
              </a:solidFill>
              <a:latin typeface="Consolas"/>
              <a:ea typeface="Consolas"/>
              <a:cs typeface="Consolas"/>
              <a:sym typeface="Consolas"/>
            </a:endParaRPr>
          </a:p>
          <a:p>
            <a:pPr indent="0" lvl="0" marL="0" rtl="0" algn="l">
              <a:spcBef>
                <a:spcPts val="0"/>
              </a:spcBef>
              <a:spcAft>
                <a:spcPts val="0"/>
              </a:spcAft>
              <a:buNone/>
            </a:pPr>
            <a:r>
              <a:rPr lang="en" sz="900">
                <a:solidFill>
                  <a:srgbClr val="0000CD"/>
                </a:solidFill>
                <a:latin typeface="Consolas"/>
                <a:ea typeface="Consolas"/>
                <a:cs typeface="Consolas"/>
                <a:sym typeface="Consolas"/>
              </a:rPr>
              <a:t>&lt;/head&gt;</a:t>
            </a:r>
            <a:endParaRPr sz="900">
              <a:solidFill>
                <a:srgbClr val="0000CD"/>
              </a:solidFill>
              <a:latin typeface="Consolas"/>
              <a:ea typeface="Consolas"/>
              <a:cs typeface="Consolas"/>
              <a:sym typeface="Consola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a:t>
            </a:r>
            <a:r>
              <a:rPr lang="en"/>
              <a:t>Script</a:t>
            </a:r>
            <a:r>
              <a:rPr lang="en"/>
              <a:t> Files</a:t>
            </a:r>
            <a:endParaRPr/>
          </a:p>
        </p:txBody>
      </p:sp>
      <p:sp>
        <p:nvSpPr>
          <p:cNvPr id="299" name="Google Shape;299;p53"/>
          <p:cNvSpPr/>
          <p:nvPr/>
        </p:nvSpPr>
        <p:spPr>
          <a:xfrm>
            <a:off x="699600" y="2172687"/>
            <a:ext cx="1906800" cy="19689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accessibility</a:t>
            </a:r>
            <a:r>
              <a:rPr b="1" lang="en">
                <a:latin typeface="Consolas"/>
                <a:ea typeface="Consolas"/>
                <a:cs typeface="Consolas"/>
                <a:sym typeface="Consolas"/>
              </a:rPr>
              <a:t>.js</a:t>
            </a:r>
            <a:endParaRPr b="1">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a:t>
            </a:r>
            <a:r>
              <a:rPr lang="en"/>
              <a:t>Script</a:t>
            </a:r>
            <a:r>
              <a:rPr lang="en"/>
              <a:t> Files</a:t>
            </a:r>
            <a:endParaRPr/>
          </a:p>
        </p:txBody>
      </p:sp>
      <p:sp>
        <p:nvSpPr>
          <p:cNvPr id="305" name="Google Shape;305;p54"/>
          <p:cNvSpPr/>
          <p:nvPr/>
        </p:nvSpPr>
        <p:spPr>
          <a:xfrm>
            <a:off x="699600" y="2172687"/>
            <a:ext cx="1906800" cy="19689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accessibility.js</a:t>
            </a:r>
            <a:endParaRPr b="1">
              <a:latin typeface="Consolas"/>
              <a:ea typeface="Consolas"/>
              <a:cs typeface="Consolas"/>
              <a:sym typeface="Consolas"/>
            </a:endParaRPr>
          </a:p>
        </p:txBody>
      </p:sp>
      <p:sp>
        <p:nvSpPr>
          <p:cNvPr id="306" name="Google Shape;306;p54"/>
          <p:cNvSpPr/>
          <p:nvPr/>
        </p:nvSpPr>
        <p:spPr>
          <a:xfrm rot="4671065">
            <a:off x="2955318" y="2261341"/>
            <a:ext cx="948876" cy="1585086"/>
          </a:xfrm>
          <a:prstGeom prst="flowChartMerg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4"/>
          <p:cNvSpPr txBox="1"/>
          <p:nvPr/>
        </p:nvSpPr>
        <p:spPr>
          <a:xfrm>
            <a:off x="3116950" y="1731675"/>
            <a:ext cx="3912900" cy="29067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console.log("Initiate Accessibility Change");</a:t>
            </a:r>
            <a:endParaRPr sz="1150">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a:t>
            </a:r>
            <a:r>
              <a:rPr lang="en"/>
              <a:t>Script</a:t>
            </a:r>
            <a:r>
              <a:rPr lang="en"/>
              <a:t> Files</a:t>
            </a:r>
            <a:endParaRPr/>
          </a:p>
        </p:txBody>
      </p:sp>
      <p:sp>
        <p:nvSpPr>
          <p:cNvPr id="313" name="Google Shape;313;p55"/>
          <p:cNvSpPr/>
          <p:nvPr/>
        </p:nvSpPr>
        <p:spPr>
          <a:xfrm>
            <a:off x="709900" y="1842859"/>
            <a:ext cx="1906800" cy="4173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accessibility.js</a:t>
            </a:r>
            <a:endParaRPr b="1">
              <a:latin typeface="Consolas"/>
              <a:ea typeface="Consolas"/>
              <a:cs typeface="Consolas"/>
              <a:sym typeface="Consolas"/>
            </a:endParaRPr>
          </a:p>
        </p:txBody>
      </p:sp>
      <p:sp>
        <p:nvSpPr>
          <p:cNvPr id="314" name="Google Shape;314;p55"/>
          <p:cNvSpPr txBox="1"/>
          <p:nvPr/>
        </p:nvSpPr>
        <p:spPr>
          <a:xfrm>
            <a:off x="3116950" y="1842845"/>
            <a:ext cx="3912900" cy="41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console.log("Initiate Accessibility Change");</a:t>
            </a:r>
            <a:endParaRPr sz="1150">
              <a:latin typeface="Consolas"/>
              <a:ea typeface="Consolas"/>
              <a:cs typeface="Consolas"/>
              <a:sym typeface="Consolas"/>
            </a:endParaRPr>
          </a:p>
        </p:txBody>
      </p:sp>
      <p:cxnSp>
        <p:nvCxnSpPr>
          <p:cNvPr id="315" name="Google Shape;315;p55"/>
          <p:cNvCxnSpPr>
            <a:stCxn id="313" idx="3"/>
            <a:endCxn id="314" idx="1"/>
          </p:cNvCxnSpPr>
          <p:nvPr/>
        </p:nvCxnSpPr>
        <p:spPr>
          <a:xfrm>
            <a:off x="2616700" y="2051509"/>
            <a:ext cx="500400" cy="0"/>
          </a:xfrm>
          <a:prstGeom prst="straightConnector1">
            <a:avLst/>
          </a:prstGeom>
          <a:noFill/>
          <a:ln cap="flat" cmpd="sng" w="9525">
            <a:solidFill>
              <a:schemeClr val="dk2"/>
            </a:solidFill>
            <a:prstDash val="solid"/>
            <a:round/>
            <a:headEnd len="med" w="med" type="none"/>
            <a:tailEnd len="med" w="med" type="triangle"/>
          </a:ln>
        </p:spPr>
      </p:cxnSp>
      <p:sp>
        <p:nvSpPr>
          <p:cNvPr id="316" name="Google Shape;316;p55"/>
          <p:cNvSpPr/>
          <p:nvPr/>
        </p:nvSpPr>
        <p:spPr>
          <a:xfrm>
            <a:off x="709900" y="2515050"/>
            <a:ext cx="1906800" cy="3504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index.html</a:t>
            </a:r>
            <a:endParaRPr b="1">
              <a:latin typeface="Consolas"/>
              <a:ea typeface="Consolas"/>
              <a:cs typeface="Consolas"/>
              <a:sym typeface="Consolas"/>
            </a:endParaRPr>
          </a:p>
        </p:txBody>
      </p:sp>
      <p:cxnSp>
        <p:nvCxnSpPr>
          <p:cNvPr id="317" name="Google Shape;317;p55"/>
          <p:cNvCxnSpPr>
            <a:stCxn id="316" idx="3"/>
          </p:cNvCxnSpPr>
          <p:nvPr/>
        </p:nvCxnSpPr>
        <p:spPr>
          <a:xfrm>
            <a:off x="2616700" y="2690250"/>
            <a:ext cx="424200" cy="0"/>
          </a:xfrm>
          <a:prstGeom prst="straightConnector1">
            <a:avLst/>
          </a:prstGeom>
          <a:noFill/>
          <a:ln cap="flat" cmpd="sng" w="9525">
            <a:solidFill>
              <a:schemeClr val="dk2"/>
            </a:solidFill>
            <a:prstDash val="solid"/>
            <a:round/>
            <a:headEnd len="med" w="med" type="none"/>
            <a:tailEnd len="med" w="med" type="triangle"/>
          </a:ln>
        </p:spPr>
      </p:cxnSp>
      <p:sp>
        <p:nvSpPr>
          <p:cNvPr id="318" name="Google Shape;318;p55"/>
          <p:cNvSpPr txBox="1"/>
          <p:nvPr/>
        </p:nvSpPr>
        <p:spPr>
          <a:xfrm>
            <a:off x="3116950" y="2481623"/>
            <a:ext cx="3912900" cy="22083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&lt;button id = access&gt;Enhance&lt;/button&gt;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a:t>
            </a:r>
            <a:r>
              <a:rPr lang="en"/>
              <a:t>Script</a:t>
            </a:r>
            <a:r>
              <a:rPr lang="en"/>
              <a:t> Files</a:t>
            </a:r>
            <a:endParaRPr/>
          </a:p>
        </p:txBody>
      </p:sp>
      <p:sp>
        <p:nvSpPr>
          <p:cNvPr id="324" name="Google Shape;324;p56"/>
          <p:cNvSpPr/>
          <p:nvPr/>
        </p:nvSpPr>
        <p:spPr>
          <a:xfrm>
            <a:off x="709900" y="1842859"/>
            <a:ext cx="1906800" cy="4173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accessibility.js</a:t>
            </a:r>
            <a:endParaRPr b="1">
              <a:latin typeface="Consolas"/>
              <a:ea typeface="Consolas"/>
              <a:cs typeface="Consolas"/>
              <a:sym typeface="Consolas"/>
            </a:endParaRPr>
          </a:p>
        </p:txBody>
      </p:sp>
      <p:sp>
        <p:nvSpPr>
          <p:cNvPr id="325" name="Google Shape;325;p56"/>
          <p:cNvSpPr txBox="1"/>
          <p:nvPr/>
        </p:nvSpPr>
        <p:spPr>
          <a:xfrm>
            <a:off x="3116950" y="1842845"/>
            <a:ext cx="3912900" cy="41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console.log("Initiate Accessibility Change");</a:t>
            </a:r>
            <a:endParaRPr sz="1150">
              <a:latin typeface="Consolas"/>
              <a:ea typeface="Consolas"/>
              <a:cs typeface="Consolas"/>
              <a:sym typeface="Consolas"/>
            </a:endParaRPr>
          </a:p>
        </p:txBody>
      </p:sp>
      <p:cxnSp>
        <p:nvCxnSpPr>
          <p:cNvPr id="326" name="Google Shape;326;p56"/>
          <p:cNvCxnSpPr>
            <a:stCxn id="324" idx="3"/>
            <a:endCxn id="325" idx="1"/>
          </p:cNvCxnSpPr>
          <p:nvPr/>
        </p:nvCxnSpPr>
        <p:spPr>
          <a:xfrm>
            <a:off x="2616700" y="2051509"/>
            <a:ext cx="500400" cy="0"/>
          </a:xfrm>
          <a:prstGeom prst="straightConnector1">
            <a:avLst/>
          </a:prstGeom>
          <a:noFill/>
          <a:ln cap="flat" cmpd="sng" w="9525">
            <a:solidFill>
              <a:schemeClr val="dk2"/>
            </a:solidFill>
            <a:prstDash val="solid"/>
            <a:round/>
            <a:headEnd len="med" w="med" type="none"/>
            <a:tailEnd len="med" w="med" type="triangle"/>
          </a:ln>
        </p:spPr>
      </p:cxnSp>
      <p:sp>
        <p:nvSpPr>
          <p:cNvPr id="327" name="Google Shape;327;p56"/>
          <p:cNvSpPr/>
          <p:nvPr/>
        </p:nvSpPr>
        <p:spPr>
          <a:xfrm>
            <a:off x="709900" y="2515050"/>
            <a:ext cx="1906800" cy="3504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index.html</a:t>
            </a:r>
            <a:endParaRPr b="1">
              <a:latin typeface="Consolas"/>
              <a:ea typeface="Consolas"/>
              <a:cs typeface="Consolas"/>
              <a:sym typeface="Consolas"/>
            </a:endParaRPr>
          </a:p>
        </p:txBody>
      </p:sp>
      <p:cxnSp>
        <p:nvCxnSpPr>
          <p:cNvPr id="328" name="Google Shape;328;p56"/>
          <p:cNvCxnSpPr>
            <a:stCxn id="327" idx="3"/>
          </p:cNvCxnSpPr>
          <p:nvPr/>
        </p:nvCxnSpPr>
        <p:spPr>
          <a:xfrm>
            <a:off x="2616700" y="2690250"/>
            <a:ext cx="424200" cy="0"/>
          </a:xfrm>
          <a:prstGeom prst="straightConnector1">
            <a:avLst/>
          </a:prstGeom>
          <a:noFill/>
          <a:ln cap="flat" cmpd="sng" w="9525">
            <a:solidFill>
              <a:schemeClr val="dk2"/>
            </a:solidFill>
            <a:prstDash val="solid"/>
            <a:round/>
            <a:headEnd len="med" w="med" type="none"/>
            <a:tailEnd len="med" w="med" type="triangle"/>
          </a:ln>
        </p:spPr>
      </p:cxnSp>
      <p:sp>
        <p:nvSpPr>
          <p:cNvPr id="329" name="Google Shape;329;p56"/>
          <p:cNvSpPr txBox="1"/>
          <p:nvPr/>
        </p:nvSpPr>
        <p:spPr>
          <a:xfrm>
            <a:off x="3116950" y="2481623"/>
            <a:ext cx="3912900" cy="22083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&lt;script src= </a:t>
            </a:r>
            <a:r>
              <a:rPr lang="en" sz="1150">
                <a:highlight>
                  <a:srgbClr val="FFFF00"/>
                </a:highlight>
                <a:latin typeface="Consolas"/>
                <a:ea typeface="Consolas"/>
                <a:cs typeface="Consolas"/>
                <a:sym typeface="Consolas"/>
              </a:rPr>
              <a:t>"accessibility.js"</a:t>
            </a:r>
            <a:r>
              <a:rPr lang="en" sz="1150">
                <a:latin typeface="Consolas"/>
                <a:ea typeface="Consolas"/>
                <a:cs typeface="Consolas"/>
                <a:sym typeface="Consolas"/>
              </a:rPr>
              <a:t>&gt;&lt;/script&gt;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&lt;button id = access&gt;Enhance&lt;/button&gt;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a:t> Files</a:t>
            </a:r>
            <a:endParaRPr/>
          </a:p>
        </p:txBody>
      </p:sp>
      <p:sp>
        <p:nvSpPr>
          <p:cNvPr id="335" name="Google Shape;335;p57"/>
          <p:cNvSpPr/>
          <p:nvPr/>
        </p:nvSpPr>
        <p:spPr>
          <a:xfrm>
            <a:off x="709900" y="1842859"/>
            <a:ext cx="1906800" cy="4173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accessibility.js</a:t>
            </a:r>
            <a:endParaRPr b="1">
              <a:latin typeface="Consolas"/>
              <a:ea typeface="Consolas"/>
              <a:cs typeface="Consolas"/>
              <a:sym typeface="Consolas"/>
            </a:endParaRPr>
          </a:p>
        </p:txBody>
      </p:sp>
      <p:sp>
        <p:nvSpPr>
          <p:cNvPr id="336" name="Google Shape;336;p57"/>
          <p:cNvSpPr txBox="1"/>
          <p:nvPr/>
        </p:nvSpPr>
        <p:spPr>
          <a:xfrm>
            <a:off x="3116950" y="1842845"/>
            <a:ext cx="3912900" cy="41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console.log("Initiate Accessibility Change");</a:t>
            </a:r>
            <a:endParaRPr sz="1150">
              <a:latin typeface="Consolas"/>
              <a:ea typeface="Consolas"/>
              <a:cs typeface="Consolas"/>
              <a:sym typeface="Consolas"/>
            </a:endParaRPr>
          </a:p>
        </p:txBody>
      </p:sp>
      <p:cxnSp>
        <p:nvCxnSpPr>
          <p:cNvPr id="337" name="Google Shape;337;p57"/>
          <p:cNvCxnSpPr>
            <a:stCxn id="335" idx="3"/>
            <a:endCxn id="336" idx="1"/>
          </p:cNvCxnSpPr>
          <p:nvPr/>
        </p:nvCxnSpPr>
        <p:spPr>
          <a:xfrm>
            <a:off x="2616700" y="2051509"/>
            <a:ext cx="500400" cy="0"/>
          </a:xfrm>
          <a:prstGeom prst="straightConnector1">
            <a:avLst/>
          </a:prstGeom>
          <a:noFill/>
          <a:ln cap="flat" cmpd="sng" w="9525">
            <a:solidFill>
              <a:schemeClr val="dk2"/>
            </a:solidFill>
            <a:prstDash val="solid"/>
            <a:round/>
            <a:headEnd len="med" w="med" type="none"/>
            <a:tailEnd len="med" w="med" type="triangle"/>
          </a:ln>
        </p:spPr>
      </p:cxnSp>
      <p:sp>
        <p:nvSpPr>
          <p:cNvPr id="338" name="Google Shape;338;p57"/>
          <p:cNvSpPr/>
          <p:nvPr/>
        </p:nvSpPr>
        <p:spPr>
          <a:xfrm>
            <a:off x="709900" y="2515050"/>
            <a:ext cx="1906800" cy="3504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index.html</a:t>
            </a:r>
            <a:endParaRPr b="1">
              <a:latin typeface="Consolas"/>
              <a:ea typeface="Consolas"/>
              <a:cs typeface="Consolas"/>
              <a:sym typeface="Consolas"/>
            </a:endParaRPr>
          </a:p>
        </p:txBody>
      </p:sp>
      <p:cxnSp>
        <p:nvCxnSpPr>
          <p:cNvPr id="339" name="Google Shape;339;p57"/>
          <p:cNvCxnSpPr>
            <a:stCxn id="338" idx="3"/>
          </p:cNvCxnSpPr>
          <p:nvPr/>
        </p:nvCxnSpPr>
        <p:spPr>
          <a:xfrm>
            <a:off x="2616700" y="2690250"/>
            <a:ext cx="424200" cy="0"/>
          </a:xfrm>
          <a:prstGeom prst="straightConnector1">
            <a:avLst/>
          </a:prstGeom>
          <a:noFill/>
          <a:ln cap="flat" cmpd="sng" w="9525">
            <a:solidFill>
              <a:schemeClr val="dk2"/>
            </a:solidFill>
            <a:prstDash val="solid"/>
            <a:round/>
            <a:headEnd len="med" w="med" type="none"/>
            <a:tailEnd len="med" w="med" type="triangle"/>
          </a:ln>
        </p:spPr>
      </p:cxnSp>
      <p:sp>
        <p:nvSpPr>
          <p:cNvPr id="340" name="Google Shape;340;p57"/>
          <p:cNvSpPr txBox="1"/>
          <p:nvPr/>
        </p:nvSpPr>
        <p:spPr>
          <a:xfrm>
            <a:off x="3116950" y="2481623"/>
            <a:ext cx="3912900" cy="22083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&lt;script src= </a:t>
            </a:r>
            <a:r>
              <a:rPr lang="en" sz="1150">
                <a:highlight>
                  <a:srgbClr val="FFFF00"/>
                </a:highlight>
                <a:latin typeface="Consolas"/>
                <a:ea typeface="Consolas"/>
                <a:cs typeface="Consolas"/>
                <a:sym typeface="Consolas"/>
              </a:rPr>
              <a:t>"accessibility.js"</a:t>
            </a:r>
            <a:r>
              <a:rPr lang="en" sz="1150">
                <a:latin typeface="Consolas"/>
                <a:ea typeface="Consolas"/>
                <a:cs typeface="Consolas"/>
                <a:sym typeface="Consolas"/>
              </a:rPr>
              <a:t>&gt;&lt;/script&gt;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&lt;button id = access&gt;Enhance&lt;/button&gt;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pic>
        <p:nvPicPr>
          <p:cNvPr id="341" name="Google Shape;341;p57"/>
          <p:cNvPicPr preferRelativeResize="0"/>
          <p:nvPr/>
        </p:nvPicPr>
        <p:blipFill>
          <a:blip r:embed="rId3">
            <a:alphaModFix/>
          </a:blip>
          <a:stretch>
            <a:fillRect/>
          </a:stretch>
        </p:blipFill>
        <p:spPr>
          <a:xfrm>
            <a:off x="1115600" y="3553150"/>
            <a:ext cx="1095375" cy="457200"/>
          </a:xfrm>
          <a:prstGeom prst="rect">
            <a:avLst/>
          </a:prstGeom>
          <a:noFill/>
          <a:ln>
            <a:noFill/>
          </a:ln>
        </p:spPr>
      </p:pic>
      <p:pic>
        <p:nvPicPr>
          <p:cNvPr id="342" name="Google Shape;342;p57"/>
          <p:cNvPicPr preferRelativeResize="0"/>
          <p:nvPr/>
        </p:nvPicPr>
        <p:blipFill>
          <a:blip r:embed="rId4">
            <a:alphaModFix/>
          </a:blip>
          <a:stretch>
            <a:fillRect/>
          </a:stretch>
        </p:blipFill>
        <p:spPr>
          <a:xfrm>
            <a:off x="582200" y="4264375"/>
            <a:ext cx="2162175" cy="190500"/>
          </a:xfrm>
          <a:prstGeom prst="rect">
            <a:avLst/>
          </a:prstGeom>
          <a:noFill/>
          <a:ln>
            <a:noFill/>
          </a:ln>
        </p:spPr>
      </p:pic>
      <p:cxnSp>
        <p:nvCxnSpPr>
          <p:cNvPr id="343" name="Google Shape;343;p57"/>
          <p:cNvCxnSpPr>
            <a:stCxn id="341" idx="2"/>
            <a:endCxn id="342" idx="0"/>
          </p:cNvCxnSpPr>
          <p:nvPr/>
        </p:nvCxnSpPr>
        <p:spPr>
          <a:xfrm>
            <a:off x="1663288" y="4010350"/>
            <a:ext cx="0" cy="254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a:t> Files</a:t>
            </a:r>
            <a:endParaRPr/>
          </a:p>
        </p:txBody>
      </p:sp>
      <p:sp>
        <p:nvSpPr>
          <p:cNvPr id="349" name="Google Shape;349;p58"/>
          <p:cNvSpPr/>
          <p:nvPr/>
        </p:nvSpPr>
        <p:spPr>
          <a:xfrm>
            <a:off x="709900" y="1842859"/>
            <a:ext cx="1906800" cy="4173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accessibility.js</a:t>
            </a:r>
            <a:endParaRPr b="1">
              <a:latin typeface="Consolas"/>
              <a:ea typeface="Consolas"/>
              <a:cs typeface="Consolas"/>
              <a:sym typeface="Consolas"/>
            </a:endParaRPr>
          </a:p>
        </p:txBody>
      </p:sp>
      <p:sp>
        <p:nvSpPr>
          <p:cNvPr id="350" name="Google Shape;350;p58"/>
          <p:cNvSpPr txBox="1"/>
          <p:nvPr/>
        </p:nvSpPr>
        <p:spPr>
          <a:xfrm>
            <a:off x="3116950" y="1842849"/>
            <a:ext cx="3912900" cy="10533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console.log("Initiate Accessibility Change");</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function makeAccessible()</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a:t>
            </a:r>
            <a:br>
              <a:rPr lang="en" sz="1150">
                <a:latin typeface="Consolas"/>
                <a:ea typeface="Consolas"/>
                <a:cs typeface="Consolas"/>
                <a:sym typeface="Consolas"/>
              </a:rPr>
            </a:br>
            <a:r>
              <a:rPr lang="en" sz="1150">
                <a:latin typeface="Consolas"/>
                <a:ea typeface="Consolas"/>
                <a:cs typeface="Consolas"/>
                <a:sym typeface="Consolas"/>
              </a:rPr>
              <a:t>	console.log("First phase");</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a:t>
            </a:r>
            <a:endParaRPr sz="1150">
              <a:latin typeface="Consolas"/>
              <a:ea typeface="Consolas"/>
              <a:cs typeface="Consolas"/>
              <a:sym typeface="Consolas"/>
            </a:endParaRPr>
          </a:p>
        </p:txBody>
      </p:sp>
      <p:cxnSp>
        <p:nvCxnSpPr>
          <p:cNvPr id="351" name="Google Shape;351;p58"/>
          <p:cNvCxnSpPr>
            <a:stCxn id="349" idx="3"/>
          </p:cNvCxnSpPr>
          <p:nvPr/>
        </p:nvCxnSpPr>
        <p:spPr>
          <a:xfrm flipH="1" rot="10800000">
            <a:off x="2616700" y="2051209"/>
            <a:ext cx="434400" cy="300"/>
          </a:xfrm>
          <a:prstGeom prst="straightConnector1">
            <a:avLst/>
          </a:prstGeom>
          <a:noFill/>
          <a:ln cap="flat" cmpd="sng" w="9525">
            <a:solidFill>
              <a:schemeClr val="dk2"/>
            </a:solidFill>
            <a:prstDash val="solid"/>
            <a:round/>
            <a:headEnd len="med" w="med" type="none"/>
            <a:tailEnd len="med" w="med" type="triangle"/>
          </a:ln>
        </p:spPr>
      </p:cxnSp>
      <p:sp>
        <p:nvSpPr>
          <p:cNvPr id="352" name="Google Shape;352;p58"/>
          <p:cNvSpPr/>
          <p:nvPr/>
        </p:nvSpPr>
        <p:spPr>
          <a:xfrm>
            <a:off x="709900" y="3027835"/>
            <a:ext cx="1906800" cy="3504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index.html</a:t>
            </a:r>
            <a:endParaRPr b="1">
              <a:latin typeface="Consolas"/>
              <a:ea typeface="Consolas"/>
              <a:cs typeface="Consolas"/>
              <a:sym typeface="Consolas"/>
            </a:endParaRPr>
          </a:p>
        </p:txBody>
      </p:sp>
      <p:cxnSp>
        <p:nvCxnSpPr>
          <p:cNvPr id="353" name="Google Shape;353;p58"/>
          <p:cNvCxnSpPr>
            <a:stCxn id="352" idx="3"/>
          </p:cNvCxnSpPr>
          <p:nvPr/>
        </p:nvCxnSpPr>
        <p:spPr>
          <a:xfrm>
            <a:off x="2616700" y="3203035"/>
            <a:ext cx="424200" cy="0"/>
          </a:xfrm>
          <a:prstGeom prst="straightConnector1">
            <a:avLst/>
          </a:prstGeom>
          <a:noFill/>
          <a:ln cap="flat" cmpd="sng" w="9525">
            <a:solidFill>
              <a:schemeClr val="dk2"/>
            </a:solidFill>
            <a:prstDash val="solid"/>
            <a:round/>
            <a:headEnd len="med" w="med" type="none"/>
            <a:tailEnd len="med" w="med" type="triangle"/>
          </a:ln>
        </p:spPr>
      </p:cxnSp>
      <p:sp>
        <p:nvSpPr>
          <p:cNvPr id="354" name="Google Shape;354;p58"/>
          <p:cNvSpPr txBox="1"/>
          <p:nvPr/>
        </p:nvSpPr>
        <p:spPr>
          <a:xfrm>
            <a:off x="3116950" y="3071250"/>
            <a:ext cx="3912900" cy="1855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rPr lang="en" sz="1150">
                <a:solidFill>
                  <a:schemeClr val="dk1"/>
                </a:solidFill>
                <a:latin typeface="Consolas"/>
                <a:ea typeface="Consolas"/>
                <a:cs typeface="Consolas"/>
                <a:sym typeface="Consolas"/>
              </a:rPr>
              <a:t>     &lt;script src= "accessibility.js"&gt;&lt;/script&gt;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&lt;button id = access&gt;Enhance&lt;/button&gt;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a:t> Files</a:t>
            </a:r>
            <a:endParaRPr/>
          </a:p>
        </p:txBody>
      </p:sp>
      <p:sp>
        <p:nvSpPr>
          <p:cNvPr id="360" name="Google Shape;360;p59"/>
          <p:cNvSpPr/>
          <p:nvPr/>
        </p:nvSpPr>
        <p:spPr>
          <a:xfrm>
            <a:off x="709900" y="1842859"/>
            <a:ext cx="1906800" cy="4173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accessibility.js</a:t>
            </a:r>
            <a:endParaRPr b="1">
              <a:latin typeface="Consolas"/>
              <a:ea typeface="Consolas"/>
              <a:cs typeface="Consolas"/>
              <a:sym typeface="Consolas"/>
            </a:endParaRPr>
          </a:p>
        </p:txBody>
      </p:sp>
      <p:sp>
        <p:nvSpPr>
          <p:cNvPr id="361" name="Google Shape;361;p59"/>
          <p:cNvSpPr txBox="1"/>
          <p:nvPr/>
        </p:nvSpPr>
        <p:spPr>
          <a:xfrm>
            <a:off x="3116950" y="1842849"/>
            <a:ext cx="3912900" cy="10533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console.log("Initiate Accessibility Change");</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function makeAccessible()</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a:t>
            </a:r>
            <a:br>
              <a:rPr lang="en" sz="1150">
                <a:latin typeface="Consolas"/>
                <a:ea typeface="Consolas"/>
                <a:cs typeface="Consolas"/>
                <a:sym typeface="Consolas"/>
              </a:rPr>
            </a:br>
            <a:r>
              <a:rPr lang="en" sz="1150">
                <a:latin typeface="Consolas"/>
                <a:ea typeface="Consolas"/>
                <a:cs typeface="Consolas"/>
                <a:sym typeface="Consolas"/>
              </a:rPr>
              <a:t>	console.log("First phase");</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a:t>
            </a:r>
            <a:endParaRPr sz="1150">
              <a:latin typeface="Consolas"/>
              <a:ea typeface="Consolas"/>
              <a:cs typeface="Consolas"/>
              <a:sym typeface="Consolas"/>
            </a:endParaRPr>
          </a:p>
        </p:txBody>
      </p:sp>
      <p:cxnSp>
        <p:nvCxnSpPr>
          <p:cNvPr id="362" name="Google Shape;362;p59"/>
          <p:cNvCxnSpPr>
            <a:stCxn id="360" idx="3"/>
          </p:cNvCxnSpPr>
          <p:nvPr/>
        </p:nvCxnSpPr>
        <p:spPr>
          <a:xfrm flipH="1" rot="10800000">
            <a:off x="2616700" y="2051209"/>
            <a:ext cx="434400" cy="300"/>
          </a:xfrm>
          <a:prstGeom prst="straightConnector1">
            <a:avLst/>
          </a:prstGeom>
          <a:noFill/>
          <a:ln cap="flat" cmpd="sng" w="9525">
            <a:solidFill>
              <a:schemeClr val="dk2"/>
            </a:solidFill>
            <a:prstDash val="solid"/>
            <a:round/>
            <a:headEnd len="med" w="med" type="none"/>
            <a:tailEnd len="med" w="med" type="triangle"/>
          </a:ln>
        </p:spPr>
      </p:cxnSp>
      <p:sp>
        <p:nvSpPr>
          <p:cNvPr id="363" name="Google Shape;363;p59"/>
          <p:cNvSpPr/>
          <p:nvPr/>
        </p:nvSpPr>
        <p:spPr>
          <a:xfrm>
            <a:off x="709900" y="3027835"/>
            <a:ext cx="1906800" cy="3504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index.html</a:t>
            </a:r>
            <a:endParaRPr b="1">
              <a:latin typeface="Consolas"/>
              <a:ea typeface="Consolas"/>
              <a:cs typeface="Consolas"/>
              <a:sym typeface="Consolas"/>
            </a:endParaRPr>
          </a:p>
        </p:txBody>
      </p:sp>
      <p:cxnSp>
        <p:nvCxnSpPr>
          <p:cNvPr id="364" name="Google Shape;364;p59"/>
          <p:cNvCxnSpPr>
            <a:stCxn id="363" idx="3"/>
          </p:cNvCxnSpPr>
          <p:nvPr/>
        </p:nvCxnSpPr>
        <p:spPr>
          <a:xfrm>
            <a:off x="2616700" y="3203035"/>
            <a:ext cx="424200" cy="0"/>
          </a:xfrm>
          <a:prstGeom prst="straightConnector1">
            <a:avLst/>
          </a:prstGeom>
          <a:noFill/>
          <a:ln cap="flat" cmpd="sng" w="9525">
            <a:solidFill>
              <a:schemeClr val="dk2"/>
            </a:solidFill>
            <a:prstDash val="solid"/>
            <a:round/>
            <a:headEnd len="med" w="med" type="none"/>
            <a:tailEnd len="med" w="med" type="triangle"/>
          </a:ln>
        </p:spPr>
      </p:cxnSp>
      <p:sp>
        <p:nvSpPr>
          <p:cNvPr id="365" name="Google Shape;365;p59"/>
          <p:cNvSpPr txBox="1"/>
          <p:nvPr/>
        </p:nvSpPr>
        <p:spPr>
          <a:xfrm>
            <a:off x="3116950" y="3071250"/>
            <a:ext cx="3912900" cy="1855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rPr lang="en" sz="1150">
                <a:solidFill>
                  <a:schemeClr val="dk1"/>
                </a:solidFill>
                <a:latin typeface="Consolas"/>
                <a:ea typeface="Consolas"/>
                <a:cs typeface="Consolas"/>
                <a:sym typeface="Consolas"/>
              </a:rPr>
              <a:t>     &lt;script src= "accessibility.js"&gt;&lt;/script&gt;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&lt;button id = access&gt;Enhance&lt;/button&gt;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pic>
        <p:nvPicPr>
          <p:cNvPr id="366" name="Google Shape;366;p59"/>
          <p:cNvPicPr preferRelativeResize="0"/>
          <p:nvPr/>
        </p:nvPicPr>
        <p:blipFill>
          <a:blip r:embed="rId3">
            <a:alphaModFix/>
          </a:blip>
          <a:stretch>
            <a:fillRect/>
          </a:stretch>
        </p:blipFill>
        <p:spPr>
          <a:xfrm>
            <a:off x="1115600" y="3781750"/>
            <a:ext cx="1095375" cy="457200"/>
          </a:xfrm>
          <a:prstGeom prst="rect">
            <a:avLst/>
          </a:prstGeom>
          <a:noFill/>
          <a:ln>
            <a:noFill/>
          </a:ln>
        </p:spPr>
      </p:pic>
      <p:pic>
        <p:nvPicPr>
          <p:cNvPr id="367" name="Google Shape;367;p59"/>
          <p:cNvPicPr preferRelativeResize="0"/>
          <p:nvPr/>
        </p:nvPicPr>
        <p:blipFill>
          <a:blip r:embed="rId4">
            <a:alphaModFix/>
          </a:blip>
          <a:stretch>
            <a:fillRect/>
          </a:stretch>
        </p:blipFill>
        <p:spPr>
          <a:xfrm>
            <a:off x="582200" y="4492975"/>
            <a:ext cx="2162175" cy="190500"/>
          </a:xfrm>
          <a:prstGeom prst="rect">
            <a:avLst/>
          </a:prstGeom>
          <a:noFill/>
          <a:ln>
            <a:noFill/>
          </a:ln>
        </p:spPr>
      </p:pic>
      <p:cxnSp>
        <p:nvCxnSpPr>
          <p:cNvPr id="368" name="Google Shape;368;p59"/>
          <p:cNvCxnSpPr>
            <a:stCxn id="366" idx="2"/>
            <a:endCxn id="367" idx="0"/>
          </p:cNvCxnSpPr>
          <p:nvPr/>
        </p:nvCxnSpPr>
        <p:spPr>
          <a:xfrm>
            <a:off x="1663288" y="4238950"/>
            <a:ext cx="0" cy="254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a:t> Files</a:t>
            </a:r>
            <a:endParaRPr/>
          </a:p>
        </p:txBody>
      </p:sp>
      <p:sp>
        <p:nvSpPr>
          <p:cNvPr id="374" name="Google Shape;374;p60"/>
          <p:cNvSpPr/>
          <p:nvPr/>
        </p:nvSpPr>
        <p:spPr>
          <a:xfrm>
            <a:off x="709900" y="1842859"/>
            <a:ext cx="1906800" cy="4173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accessibility.js</a:t>
            </a:r>
            <a:endParaRPr b="1">
              <a:latin typeface="Consolas"/>
              <a:ea typeface="Consolas"/>
              <a:cs typeface="Consolas"/>
              <a:sym typeface="Consolas"/>
            </a:endParaRPr>
          </a:p>
        </p:txBody>
      </p:sp>
      <p:sp>
        <p:nvSpPr>
          <p:cNvPr id="375" name="Google Shape;375;p60"/>
          <p:cNvSpPr txBox="1"/>
          <p:nvPr/>
        </p:nvSpPr>
        <p:spPr>
          <a:xfrm>
            <a:off x="3116950" y="1842849"/>
            <a:ext cx="3912900" cy="10533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console.log("Initiate Accessibility Change");</a:t>
            </a:r>
            <a:endParaRPr sz="1150">
              <a:latin typeface="Consolas"/>
              <a:ea typeface="Consolas"/>
              <a:cs typeface="Consolas"/>
              <a:sym typeface="Consolas"/>
            </a:endParaRPr>
          </a:p>
          <a:p>
            <a:pPr indent="0" lvl="0" marL="0" rtl="0" algn="l">
              <a:spcBef>
                <a:spcPts val="0"/>
              </a:spcBef>
              <a:spcAft>
                <a:spcPts val="0"/>
              </a:spcAft>
              <a:buNone/>
            </a:pPr>
            <a:r>
              <a:rPr lang="en" sz="1150">
                <a:highlight>
                  <a:srgbClr val="FFFF00"/>
                </a:highlight>
                <a:latin typeface="Consolas"/>
                <a:ea typeface="Consolas"/>
                <a:cs typeface="Consolas"/>
                <a:sym typeface="Consolas"/>
              </a:rPr>
              <a:t>function makeAccessible()</a:t>
            </a:r>
            <a:endParaRPr sz="1150">
              <a:highlight>
                <a:srgbClr val="FFFF00"/>
              </a:highlight>
              <a:latin typeface="Consolas"/>
              <a:ea typeface="Consolas"/>
              <a:cs typeface="Consolas"/>
              <a:sym typeface="Consolas"/>
            </a:endParaRPr>
          </a:p>
          <a:p>
            <a:pPr indent="0" lvl="0" marL="0" rtl="0" algn="l">
              <a:spcBef>
                <a:spcPts val="0"/>
              </a:spcBef>
              <a:spcAft>
                <a:spcPts val="0"/>
              </a:spcAft>
              <a:buNone/>
            </a:pPr>
            <a:r>
              <a:rPr lang="en" sz="1150">
                <a:highlight>
                  <a:srgbClr val="FFFF00"/>
                </a:highlight>
                <a:latin typeface="Consolas"/>
                <a:ea typeface="Consolas"/>
                <a:cs typeface="Consolas"/>
                <a:sym typeface="Consolas"/>
              </a:rPr>
              <a:t>{</a:t>
            </a:r>
            <a:br>
              <a:rPr lang="en" sz="1150">
                <a:highlight>
                  <a:srgbClr val="FFFF00"/>
                </a:highlight>
                <a:latin typeface="Consolas"/>
                <a:ea typeface="Consolas"/>
                <a:cs typeface="Consolas"/>
                <a:sym typeface="Consolas"/>
              </a:rPr>
            </a:br>
            <a:r>
              <a:rPr lang="en" sz="1150">
                <a:highlight>
                  <a:srgbClr val="FFFF00"/>
                </a:highlight>
                <a:latin typeface="Consolas"/>
                <a:ea typeface="Consolas"/>
                <a:cs typeface="Consolas"/>
                <a:sym typeface="Consolas"/>
              </a:rPr>
              <a:t>	console.log("First phase");</a:t>
            </a:r>
            <a:endParaRPr sz="1150">
              <a:highlight>
                <a:srgbClr val="FFFF00"/>
              </a:highlight>
              <a:latin typeface="Consolas"/>
              <a:ea typeface="Consolas"/>
              <a:cs typeface="Consolas"/>
              <a:sym typeface="Consolas"/>
            </a:endParaRPr>
          </a:p>
          <a:p>
            <a:pPr indent="0" lvl="0" marL="0" rtl="0" algn="l">
              <a:spcBef>
                <a:spcPts val="0"/>
              </a:spcBef>
              <a:spcAft>
                <a:spcPts val="0"/>
              </a:spcAft>
              <a:buNone/>
            </a:pPr>
            <a:r>
              <a:rPr lang="en" sz="1150">
                <a:highlight>
                  <a:srgbClr val="FFFF00"/>
                </a:highlight>
                <a:latin typeface="Consolas"/>
                <a:ea typeface="Consolas"/>
                <a:cs typeface="Consolas"/>
                <a:sym typeface="Consolas"/>
              </a:rPr>
              <a:t>}</a:t>
            </a:r>
            <a:endParaRPr sz="1150">
              <a:highlight>
                <a:srgbClr val="FFFF00"/>
              </a:highlight>
              <a:latin typeface="Consolas"/>
              <a:ea typeface="Consolas"/>
              <a:cs typeface="Consolas"/>
              <a:sym typeface="Consolas"/>
            </a:endParaRPr>
          </a:p>
        </p:txBody>
      </p:sp>
      <p:cxnSp>
        <p:nvCxnSpPr>
          <p:cNvPr id="376" name="Google Shape;376;p60"/>
          <p:cNvCxnSpPr>
            <a:stCxn id="374" idx="3"/>
          </p:cNvCxnSpPr>
          <p:nvPr/>
        </p:nvCxnSpPr>
        <p:spPr>
          <a:xfrm flipH="1" rot="10800000">
            <a:off x="2616700" y="2051209"/>
            <a:ext cx="434400" cy="300"/>
          </a:xfrm>
          <a:prstGeom prst="straightConnector1">
            <a:avLst/>
          </a:prstGeom>
          <a:noFill/>
          <a:ln cap="flat" cmpd="sng" w="9525">
            <a:solidFill>
              <a:schemeClr val="dk2"/>
            </a:solidFill>
            <a:prstDash val="solid"/>
            <a:round/>
            <a:headEnd len="med" w="med" type="none"/>
            <a:tailEnd len="med" w="med" type="triangle"/>
          </a:ln>
        </p:spPr>
      </p:cxnSp>
      <p:sp>
        <p:nvSpPr>
          <p:cNvPr id="377" name="Google Shape;377;p60"/>
          <p:cNvSpPr/>
          <p:nvPr/>
        </p:nvSpPr>
        <p:spPr>
          <a:xfrm>
            <a:off x="709900" y="3027835"/>
            <a:ext cx="1906800" cy="3504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index.html</a:t>
            </a:r>
            <a:endParaRPr b="1">
              <a:latin typeface="Consolas"/>
              <a:ea typeface="Consolas"/>
              <a:cs typeface="Consolas"/>
              <a:sym typeface="Consolas"/>
            </a:endParaRPr>
          </a:p>
        </p:txBody>
      </p:sp>
      <p:cxnSp>
        <p:nvCxnSpPr>
          <p:cNvPr id="378" name="Google Shape;378;p60"/>
          <p:cNvCxnSpPr>
            <a:stCxn id="377" idx="3"/>
          </p:cNvCxnSpPr>
          <p:nvPr/>
        </p:nvCxnSpPr>
        <p:spPr>
          <a:xfrm>
            <a:off x="2616700" y="3203035"/>
            <a:ext cx="424200" cy="0"/>
          </a:xfrm>
          <a:prstGeom prst="straightConnector1">
            <a:avLst/>
          </a:prstGeom>
          <a:noFill/>
          <a:ln cap="flat" cmpd="sng" w="9525">
            <a:solidFill>
              <a:schemeClr val="dk2"/>
            </a:solidFill>
            <a:prstDash val="solid"/>
            <a:round/>
            <a:headEnd len="med" w="med" type="none"/>
            <a:tailEnd len="med" w="med" type="triangle"/>
          </a:ln>
        </p:spPr>
      </p:cxnSp>
      <p:sp>
        <p:nvSpPr>
          <p:cNvPr id="379" name="Google Shape;379;p60"/>
          <p:cNvSpPr txBox="1"/>
          <p:nvPr/>
        </p:nvSpPr>
        <p:spPr>
          <a:xfrm>
            <a:off x="3116950" y="3071250"/>
            <a:ext cx="3912900" cy="1855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rPr lang="en" sz="1150">
                <a:solidFill>
                  <a:schemeClr val="dk1"/>
                </a:solidFill>
                <a:latin typeface="Consolas"/>
                <a:ea typeface="Consolas"/>
                <a:cs typeface="Consolas"/>
                <a:sym typeface="Consolas"/>
              </a:rPr>
              <a:t>     &lt;script src= "accessibility.js"&gt;&lt;/script&gt;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&lt;button id = access&gt;Enhance&lt;/button&gt;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sp>
        <p:nvSpPr>
          <p:cNvPr id="380" name="Google Shape;380;p60"/>
          <p:cNvSpPr/>
          <p:nvPr/>
        </p:nvSpPr>
        <p:spPr>
          <a:xfrm>
            <a:off x="7431800" y="1927525"/>
            <a:ext cx="1391400" cy="7524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This hasn't been called anywhere!</a:t>
            </a:r>
            <a:endParaRPr>
              <a:solidFill>
                <a:srgbClr val="FFFFFF"/>
              </a:solidFill>
              <a:latin typeface="Proxima Nova"/>
              <a:ea typeface="Proxima Nova"/>
              <a:cs typeface="Proxima Nova"/>
              <a:sym typeface="Proxima Nova"/>
            </a:endParaRPr>
          </a:p>
        </p:txBody>
      </p:sp>
      <p:cxnSp>
        <p:nvCxnSpPr>
          <p:cNvPr id="381" name="Google Shape;381;p60"/>
          <p:cNvCxnSpPr>
            <a:stCxn id="380" idx="1"/>
          </p:cNvCxnSpPr>
          <p:nvPr/>
        </p:nvCxnSpPr>
        <p:spPr>
          <a:xfrm flipH="1">
            <a:off x="5525000" y="2303725"/>
            <a:ext cx="1906800" cy="5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cxnSp>
        <p:nvCxnSpPr>
          <p:cNvPr id="386" name="Google Shape;386;p61"/>
          <p:cNvCxnSpPr/>
          <p:nvPr/>
        </p:nvCxnSpPr>
        <p:spPr>
          <a:xfrm rot="10800000">
            <a:off x="6638175" y="2257500"/>
            <a:ext cx="783300" cy="443100"/>
          </a:xfrm>
          <a:prstGeom prst="straightConnector1">
            <a:avLst/>
          </a:prstGeom>
          <a:noFill/>
          <a:ln cap="flat" cmpd="sng" w="9525">
            <a:solidFill>
              <a:schemeClr val="dk2"/>
            </a:solidFill>
            <a:prstDash val="solid"/>
            <a:round/>
            <a:headEnd len="med" w="med" type="none"/>
            <a:tailEnd len="med" w="med" type="triangle"/>
          </a:ln>
        </p:spPr>
      </p:cxnSp>
      <p:sp>
        <p:nvSpPr>
          <p:cNvPr id="387" name="Google Shape;387;p6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a:t> Files</a:t>
            </a:r>
            <a:endParaRPr/>
          </a:p>
        </p:txBody>
      </p:sp>
      <p:sp>
        <p:nvSpPr>
          <p:cNvPr id="388" name="Google Shape;388;p61"/>
          <p:cNvSpPr/>
          <p:nvPr/>
        </p:nvSpPr>
        <p:spPr>
          <a:xfrm>
            <a:off x="709900" y="1842859"/>
            <a:ext cx="1906800" cy="4173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accessibility.js</a:t>
            </a:r>
            <a:endParaRPr b="1">
              <a:latin typeface="Consolas"/>
              <a:ea typeface="Consolas"/>
              <a:cs typeface="Consolas"/>
              <a:sym typeface="Consolas"/>
            </a:endParaRPr>
          </a:p>
        </p:txBody>
      </p:sp>
      <p:sp>
        <p:nvSpPr>
          <p:cNvPr id="389" name="Google Shape;389;p61"/>
          <p:cNvSpPr txBox="1"/>
          <p:nvPr/>
        </p:nvSpPr>
        <p:spPr>
          <a:xfrm>
            <a:off x="3116950" y="1842849"/>
            <a:ext cx="3912900" cy="1053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highlight>
                  <a:srgbClr val="FFFF00"/>
                </a:highlight>
                <a:latin typeface="Consolas"/>
                <a:ea typeface="Consolas"/>
                <a:cs typeface="Consolas"/>
                <a:sym typeface="Consolas"/>
              </a:rPr>
              <a:t>console.log("Initiate Accessibility Change");</a:t>
            </a:r>
            <a:endParaRPr sz="1150">
              <a:highlight>
                <a:srgbClr val="FFFF00"/>
              </a:highlight>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function makeAccessible()</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a:t>
            </a:r>
            <a:br>
              <a:rPr lang="en" sz="1150">
                <a:latin typeface="Consolas"/>
                <a:ea typeface="Consolas"/>
                <a:cs typeface="Consolas"/>
                <a:sym typeface="Consolas"/>
              </a:rPr>
            </a:br>
            <a:r>
              <a:rPr lang="en" sz="1150">
                <a:latin typeface="Consolas"/>
                <a:ea typeface="Consolas"/>
                <a:cs typeface="Consolas"/>
                <a:sym typeface="Consolas"/>
              </a:rPr>
              <a:t>	console.log("First phase");</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a:t>
            </a:r>
            <a:endParaRPr sz="1150">
              <a:latin typeface="Consolas"/>
              <a:ea typeface="Consolas"/>
              <a:cs typeface="Consolas"/>
              <a:sym typeface="Consolas"/>
            </a:endParaRPr>
          </a:p>
        </p:txBody>
      </p:sp>
      <p:cxnSp>
        <p:nvCxnSpPr>
          <p:cNvPr id="390" name="Google Shape;390;p61"/>
          <p:cNvCxnSpPr>
            <a:stCxn id="388" idx="3"/>
          </p:cNvCxnSpPr>
          <p:nvPr/>
        </p:nvCxnSpPr>
        <p:spPr>
          <a:xfrm flipH="1" rot="10800000">
            <a:off x="2616700" y="2051209"/>
            <a:ext cx="434400" cy="300"/>
          </a:xfrm>
          <a:prstGeom prst="straightConnector1">
            <a:avLst/>
          </a:prstGeom>
          <a:noFill/>
          <a:ln cap="flat" cmpd="sng" w="9525">
            <a:solidFill>
              <a:schemeClr val="dk2"/>
            </a:solidFill>
            <a:prstDash val="solid"/>
            <a:round/>
            <a:headEnd len="med" w="med" type="none"/>
            <a:tailEnd len="med" w="med" type="triangle"/>
          </a:ln>
        </p:spPr>
      </p:cxnSp>
      <p:sp>
        <p:nvSpPr>
          <p:cNvPr id="391" name="Google Shape;391;p61"/>
          <p:cNvSpPr/>
          <p:nvPr/>
        </p:nvSpPr>
        <p:spPr>
          <a:xfrm>
            <a:off x="709900" y="3027835"/>
            <a:ext cx="1906800" cy="3504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index.html</a:t>
            </a:r>
            <a:endParaRPr b="1">
              <a:latin typeface="Consolas"/>
              <a:ea typeface="Consolas"/>
              <a:cs typeface="Consolas"/>
              <a:sym typeface="Consolas"/>
            </a:endParaRPr>
          </a:p>
        </p:txBody>
      </p:sp>
      <p:cxnSp>
        <p:nvCxnSpPr>
          <p:cNvPr id="392" name="Google Shape;392;p61"/>
          <p:cNvCxnSpPr>
            <a:stCxn id="391" idx="3"/>
          </p:cNvCxnSpPr>
          <p:nvPr/>
        </p:nvCxnSpPr>
        <p:spPr>
          <a:xfrm>
            <a:off x="2616700" y="3203035"/>
            <a:ext cx="424200" cy="0"/>
          </a:xfrm>
          <a:prstGeom prst="straightConnector1">
            <a:avLst/>
          </a:prstGeom>
          <a:noFill/>
          <a:ln cap="flat" cmpd="sng" w="9525">
            <a:solidFill>
              <a:schemeClr val="dk2"/>
            </a:solidFill>
            <a:prstDash val="solid"/>
            <a:round/>
            <a:headEnd len="med" w="med" type="none"/>
            <a:tailEnd len="med" w="med" type="triangle"/>
          </a:ln>
        </p:spPr>
      </p:cxnSp>
      <p:sp>
        <p:nvSpPr>
          <p:cNvPr id="393" name="Google Shape;393;p61"/>
          <p:cNvSpPr txBox="1"/>
          <p:nvPr/>
        </p:nvSpPr>
        <p:spPr>
          <a:xfrm>
            <a:off x="3116950" y="3071250"/>
            <a:ext cx="3912900" cy="1855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rPr lang="en" sz="1150">
                <a:solidFill>
                  <a:schemeClr val="dk1"/>
                </a:solidFill>
                <a:latin typeface="Consolas"/>
                <a:ea typeface="Consolas"/>
                <a:cs typeface="Consolas"/>
                <a:sym typeface="Consolas"/>
              </a:rPr>
              <a:t>     &lt;script src= "accessibility.js"&gt;&lt;/script&gt;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&lt;button id = access&gt;Enhance&lt;/button&gt;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sp>
        <p:nvSpPr>
          <p:cNvPr id="394" name="Google Shape;394;p61"/>
          <p:cNvSpPr/>
          <p:nvPr/>
        </p:nvSpPr>
        <p:spPr>
          <a:xfrm>
            <a:off x="7328725" y="2480775"/>
            <a:ext cx="1700700" cy="14445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Anything that exists outside a function will execute </a:t>
            </a:r>
            <a:r>
              <a:rPr b="1" lang="en" sz="1200">
                <a:solidFill>
                  <a:srgbClr val="FFFFFF"/>
                </a:solidFill>
                <a:latin typeface="Proxima Nova"/>
                <a:ea typeface="Proxima Nova"/>
                <a:cs typeface="Proxima Nova"/>
                <a:sym typeface="Proxima Nova"/>
              </a:rPr>
              <a:t>immediately</a:t>
            </a:r>
            <a:r>
              <a:rPr lang="en" sz="1200">
                <a:solidFill>
                  <a:srgbClr val="FFFFFF"/>
                </a:solidFill>
                <a:latin typeface="Proxima Nova"/>
                <a:ea typeface="Proxima Nova"/>
                <a:cs typeface="Proxima Nova"/>
                <a:sym typeface="Proxima Nova"/>
              </a:rPr>
              <a:t> upon page load</a:t>
            </a:r>
            <a:endParaRPr sz="1200">
              <a:solidFill>
                <a:srgbClr val="FFFFFF"/>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a:t> Files</a:t>
            </a:r>
            <a:endParaRPr/>
          </a:p>
        </p:txBody>
      </p:sp>
      <p:sp>
        <p:nvSpPr>
          <p:cNvPr id="400" name="Google Shape;400;p62"/>
          <p:cNvSpPr/>
          <p:nvPr/>
        </p:nvSpPr>
        <p:spPr>
          <a:xfrm>
            <a:off x="709900" y="1842859"/>
            <a:ext cx="1906800" cy="4173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accessibility.js</a:t>
            </a:r>
            <a:endParaRPr b="1">
              <a:latin typeface="Consolas"/>
              <a:ea typeface="Consolas"/>
              <a:cs typeface="Consolas"/>
              <a:sym typeface="Consolas"/>
            </a:endParaRPr>
          </a:p>
        </p:txBody>
      </p:sp>
      <p:sp>
        <p:nvSpPr>
          <p:cNvPr id="401" name="Google Shape;401;p62"/>
          <p:cNvSpPr txBox="1"/>
          <p:nvPr/>
        </p:nvSpPr>
        <p:spPr>
          <a:xfrm>
            <a:off x="3116950" y="1842849"/>
            <a:ext cx="3912900" cy="10533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console.log("Initiate Accessibility Change");</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function makeAccessible()</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a:t>
            </a:r>
            <a:br>
              <a:rPr lang="en" sz="1150">
                <a:latin typeface="Consolas"/>
                <a:ea typeface="Consolas"/>
                <a:cs typeface="Consolas"/>
                <a:sym typeface="Consolas"/>
              </a:rPr>
            </a:br>
            <a:r>
              <a:rPr lang="en" sz="1150">
                <a:latin typeface="Consolas"/>
                <a:ea typeface="Consolas"/>
                <a:cs typeface="Consolas"/>
                <a:sym typeface="Consolas"/>
              </a:rPr>
              <a:t>	console.log("First phase");</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a:t>
            </a:r>
            <a:endParaRPr sz="1150">
              <a:latin typeface="Consolas"/>
              <a:ea typeface="Consolas"/>
              <a:cs typeface="Consolas"/>
              <a:sym typeface="Consolas"/>
            </a:endParaRPr>
          </a:p>
        </p:txBody>
      </p:sp>
      <p:cxnSp>
        <p:nvCxnSpPr>
          <p:cNvPr id="402" name="Google Shape;402;p62"/>
          <p:cNvCxnSpPr>
            <a:stCxn id="400" idx="3"/>
          </p:cNvCxnSpPr>
          <p:nvPr/>
        </p:nvCxnSpPr>
        <p:spPr>
          <a:xfrm flipH="1" rot="10800000">
            <a:off x="2616700" y="2051209"/>
            <a:ext cx="434400" cy="300"/>
          </a:xfrm>
          <a:prstGeom prst="straightConnector1">
            <a:avLst/>
          </a:prstGeom>
          <a:noFill/>
          <a:ln cap="flat" cmpd="sng" w="9525">
            <a:solidFill>
              <a:schemeClr val="dk2"/>
            </a:solidFill>
            <a:prstDash val="solid"/>
            <a:round/>
            <a:headEnd len="med" w="med" type="none"/>
            <a:tailEnd len="med" w="med" type="triangle"/>
          </a:ln>
        </p:spPr>
      </p:cxnSp>
      <p:sp>
        <p:nvSpPr>
          <p:cNvPr id="403" name="Google Shape;403;p62"/>
          <p:cNvSpPr/>
          <p:nvPr/>
        </p:nvSpPr>
        <p:spPr>
          <a:xfrm>
            <a:off x="709900" y="3027835"/>
            <a:ext cx="1906800" cy="3504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index.html</a:t>
            </a:r>
            <a:endParaRPr b="1">
              <a:latin typeface="Consolas"/>
              <a:ea typeface="Consolas"/>
              <a:cs typeface="Consolas"/>
              <a:sym typeface="Consolas"/>
            </a:endParaRPr>
          </a:p>
        </p:txBody>
      </p:sp>
      <p:cxnSp>
        <p:nvCxnSpPr>
          <p:cNvPr id="404" name="Google Shape;404;p62"/>
          <p:cNvCxnSpPr>
            <a:stCxn id="403" idx="3"/>
          </p:cNvCxnSpPr>
          <p:nvPr/>
        </p:nvCxnSpPr>
        <p:spPr>
          <a:xfrm>
            <a:off x="2616700" y="3203035"/>
            <a:ext cx="424200" cy="0"/>
          </a:xfrm>
          <a:prstGeom prst="straightConnector1">
            <a:avLst/>
          </a:prstGeom>
          <a:noFill/>
          <a:ln cap="flat" cmpd="sng" w="9525">
            <a:solidFill>
              <a:schemeClr val="dk2"/>
            </a:solidFill>
            <a:prstDash val="solid"/>
            <a:round/>
            <a:headEnd len="med" w="med" type="none"/>
            <a:tailEnd len="med" w="med" type="triangle"/>
          </a:ln>
        </p:spPr>
      </p:cxnSp>
      <p:sp>
        <p:nvSpPr>
          <p:cNvPr id="405" name="Google Shape;405;p62"/>
          <p:cNvSpPr txBox="1"/>
          <p:nvPr/>
        </p:nvSpPr>
        <p:spPr>
          <a:xfrm>
            <a:off x="3116950" y="3071250"/>
            <a:ext cx="3912900" cy="1855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rPr lang="en" sz="1150">
                <a:solidFill>
                  <a:schemeClr val="dk1"/>
                </a:solidFill>
                <a:latin typeface="Consolas"/>
                <a:ea typeface="Consolas"/>
                <a:cs typeface="Consolas"/>
                <a:sym typeface="Consolas"/>
              </a:rPr>
              <a:t>     &lt;script src= "accessibility.js"&gt;&lt;/script&gt;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&lt;button id = access&gt;Enhance&lt;/button&gt;</a:t>
            </a:r>
            <a:endParaRPr sz="1150">
              <a:latin typeface="Consolas"/>
              <a:ea typeface="Consolas"/>
              <a:cs typeface="Consolas"/>
              <a:sym typeface="Consolas"/>
            </a:endParaRPr>
          </a:p>
          <a:p>
            <a:pPr indent="0" lvl="0" marL="457200" rtl="0" algn="l">
              <a:spcBef>
                <a:spcPts val="0"/>
              </a:spcBef>
              <a:spcAft>
                <a:spcPts val="0"/>
              </a:spcAft>
              <a:buNone/>
            </a:pPr>
            <a:r>
              <a:rPr lang="en" sz="1150">
                <a:latin typeface="Consolas"/>
                <a:ea typeface="Consolas"/>
                <a:cs typeface="Consolas"/>
                <a:sym typeface="Consolas"/>
              </a:rPr>
              <a:t>&lt;script&gt;</a:t>
            </a:r>
            <a:endParaRPr sz="1150">
              <a:latin typeface="Consolas"/>
              <a:ea typeface="Consolas"/>
              <a:cs typeface="Consolas"/>
              <a:sym typeface="Consolas"/>
            </a:endParaRPr>
          </a:p>
          <a:p>
            <a:pPr indent="0" lvl="0" marL="457200" rtl="0" algn="l">
              <a:spcBef>
                <a:spcPts val="0"/>
              </a:spcBef>
              <a:spcAft>
                <a:spcPts val="0"/>
              </a:spcAft>
              <a:buNone/>
            </a:pPr>
            <a:r>
              <a:rPr lang="en" sz="1150">
                <a:highlight>
                  <a:srgbClr val="FFFF00"/>
                </a:highlight>
                <a:latin typeface="Consolas"/>
                <a:ea typeface="Consolas"/>
                <a:cs typeface="Consolas"/>
                <a:sym typeface="Consolas"/>
              </a:rPr>
              <a:t>	makeAccessible();</a:t>
            </a:r>
            <a:endParaRPr sz="1150">
              <a:highlight>
                <a:srgbClr val="FFFF00"/>
              </a:highlight>
              <a:latin typeface="Consolas"/>
              <a:ea typeface="Consolas"/>
              <a:cs typeface="Consolas"/>
              <a:sym typeface="Consolas"/>
            </a:endParaRPr>
          </a:p>
          <a:p>
            <a:pPr indent="0" lvl="0" marL="457200" rtl="0" algn="l">
              <a:spcBef>
                <a:spcPts val="0"/>
              </a:spcBef>
              <a:spcAft>
                <a:spcPts val="0"/>
              </a:spcAft>
              <a:buNone/>
            </a:pPr>
            <a:r>
              <a:rPr lang="en" sz="1150">
                <a:latin typeface="Consolas"/>
                <a:ea typeface="Consolas"/>
                <a:cs typeface="Consolas"/>
                <a:sym typeface="Consolas"/>
              </a:rPr>
              <a:t>&lt;/script&gt;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pic>
        <p:nvPicPr>
          <p:cNvPr id="406" name="Google Shape;406;p62"/>
          <p:cNvPicPr preferRelativeResize="0"/>
          <p:nvPr/>
        </p:nvPicPr>
        <p:blipFill>
          <a:blip r:embed="rId3">
            <a:alphaModFix/>
          </a:blip>
          <a:stretch>
            <a:fillRect/>
          </a:stretch>
        </p:blipFill>
        <p:spPr>
          <a:xfrm>
            <a:off x="1115600" y="3629350"/>
            <a:ext cx="1095375" cy="457200"/>
          </a:xfrm>
          <a:prstGeom prst="rect">
            <a:avLst/>
          </a:prstGeom>
          <a:noFill/>
          <a:ln>
            <a:noFill/>
          </a:ln>
        </p:spPr>
      </p:pic>
      <p:pic>
        <p:nvPicPr>
          <p:cNvPr id="407" name="Google Shape;407;p62"/>
          <p:cNvPicPr preferRelativeResize="0"/>
          <p:nvPr/>
        </p:nvPicPr>
        <p:blipFill>
          <a:blip r:embed="rId4">
            <a:alphaModFix/>
          </a:blip>
          <a:stretch>
            <a:fillRect/>
          </a:stretch>
        </p:blipFill>
        <p:spPr>
          <a:xfrm>
            <a:off x="582200" y="4337685"/>
            <a:ext cx="2162175" cy="190500"/>
          </a:xfrm>
          <a:prstGeom prst="rect">
            <a:avLst/>
          </a:prstGeom>
          <a:noFill/>
          <a:ln>
            <a:noFill/>
          </a:ln>
        </p:spPr>
      </p:pic>
      <p:cxnSp>
        <p:nvCxnSpPr>
          <p:cNvPr id="408" name="Google Shape;408;p62"/>
          <p:cNvCxnSpPr/>
          <p:nvPr/>
        </p:nvCxnSpPr>
        <p:spPr>
          <a:xfrm>
            <a:off x="1663288" y="4055627"/>
            <a:ext cx="0" cy="251100"/>
          </a:xfrm>
          <a:prstGeom prst="straightConnector1">
            <a:avLst/>
          </a:prstGeom>
          <a:noFill/>
          <a:ln cap="flat" cmpd="sng" w="9525">
            <a:solidFill>
              <a:schemeClr val="dk2"/>
            </a:solidFill>
            <a:prstDash val="solid"/>
            <a:round/>
            <a:headEnd len="med" w="med" type="none"/>
            <a:tailEnd len="med" w="med" type="triangle"/>
          </a:ln>
        </p:spPr>
      </p:cxnSp>
      <p:pic>
        <p:nvPicPr>
          <p:cNvPr id="409" name="Google Shape;409;p62"/>
          <p:cNvPicPr preferRelativeResize="0"/>
          <p:nvPr/>
        </p:nvPicPr>
        <p:blipFill>
          <a:blip r:embed="rId5">
            <a:alphaModFix/>
          </a:blip>
          <a:stretch>
            <a:fillRect/>
          </a:stretch>
        </p:blipFill>
        <p:spPr>
          <a:xfrm>
            <a:off x="1085913" y="4645775"/>
            <a:ext cx="1171575" cy="171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Adding </a:t>
            </a:r>
            <a:r>
              <a:rPr lang="en"/>
              <a:t>jQuery</a:t>
            </a:r>
            <a:endParaRPr/>
          </a:p>
        </p:txBody>
      </p:sp>
      <p:sp>
        <p:nvSpPr>
          <p:cNvPr id="171" name="Google Shape;171;p36"/>
          <p:cNvSpPr txBox="1"/>
          <p:nvPr/>
        </p:nvSpPr>
        <p:spPr>
          <a:xfrm>
            <a:off x="158275" y="1745250"/>
            <a:ext cx="2284800" cy="287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index.html</a:t>
            </a:r>
            <a:endParaRPr>
              <a:latin typeface="Consolas"/>
              <a:ea typeface="Consolas"/>
              <a:cs typeface="Consolas"/>
              <a:sym typeface="Consolas"/>
            </a:endParaRPr>
          </a:p>
        </p:txBody>
      </p:sp>
      <p:cxnSp>
        <p:nvCxnSpPr>
          <p:cNvPr id="172" name="Google Shape;172;p36"/>
          <p:cNvCxnSpPr/>
          <p:nvPr/>
        </p:nvCxnSpPr>
        <p:spPr>
          <a:xfrm flipH="1" rot="10800000">
            <a:off x="6965600" y="2675700"/>
            <a:ext cx="562200" cy="729000"/>
          </a:xfrm>
          <a:prstGeom prst="straightConnector1">
            <a:avLst/>
          </a:prstGeom>
          <a:noFill/>
          <a:ln cap="flat" cmpd="sng" w="9525">
            <a:solidFill>
              <a:schemeClr val="dk2"/>
            </a:solidFill>
            <a:prstDash val="solid"/>
            <a:round/>
            <a:headEnd len="med" w="med" type="none"/>
            <a:tailEnd len="med" w="med" type="triangle"/>
          </a:ln>
        </p:spPr>
      </p:cxnSp>
      <p:pic>
        <p:nvPicPr>
          <p:cNvPr id="173" name="Google Shape;173;p36"/>
          <p:cNvPicPr preferRelativeResize="0"/>
          <p:nvPr/>
        </p:nvPicPr>
        <p:blipFill>
          <a:blip r:embed="rId3">
            <a:alphaModFix/>
          </a:blip>
          <a:stretch>
            <a:fillRect/>
          </a:stretch>
        </p:blipFill>
        <p:spPr>
          <a:xfrm>
            <a:off x="3398825" y="3236525"/>
            <a:ext cx="4181745" cy="1774350"/>
          </a:xfrm>
          <a:prstGeom prst="rect">
            <a:avLst/>
          </a:prstGeom>
          <a:noFill/>
          <a:ln>
            <a:noFill/>
          </a:ln>
        </p:spPr>
      </p:pic>
      <p:cxnSp>
        <p:nvCxnSpPr>
          <p:cNvPr id="174" name="Google Shape;174;p36"/>
          <p:cNvCxnSpPr/>
          <p:nvPr/>
        </p:nvCxnSpPr>
        <p:spPr>
          <a:xfrm rot="10800000">
            <a:off x="662800" y="2301900"/>
            <a:ext cx="1928700" cy="222300"/>
          </a:xfrm>
          <a:prstGeom prst="straightConnector1">
            <a:avLst/>
          </a:prstGeom>
          <a:noFill/>
          <a:ln cap="flat" cmpd="sng" w="9525">
            <a:solidFill>
              <a:schemeClr val="dk2"/>
            </a:solidFill>
            <a:prstDash val="solid"/>
            <a:round/>
            <a:headEnd len="med" w="med" type="none"/>
            <a:tailEnd len="med" w="med" type="triangle"/>
          </a:ln>
        </p:spPr>
      </p:cxnSp>
      <p:sp>
        <p:nvSpPr>
          <p:cNvPr id="175" name="Google Shape;175;p36"/>
          <p:cNvSpPr txBox="1"/>
          <p:nvPr/>
        </p:nvSpPr>
        <p:spPr>
          <a:xfrm>
            <a:off x="2591500" y="2237850"/>
            <a:ext cx="5926800" cy="57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rgbClr val="0000CD"/>
                </a:solidFill>
                <a:latin typeface="Consolas"/>
                <a:ea typeface="Consolas"/>
                <a:cs typeface="Consolas"/>
                <a:sym typeface="Consolas"/>
              </a:rPr>
              <a:t>&lt;head&gt;</a:t>
            </a:r>
            <a:endParaRPr sz="900">
              <a:solidFill>
                <a:srgbClr val="0000CD"/>
              </a:solidFill>
              <a:latin typeface="Consolas"/>
              <a:ea typeface="Consolas"/>
              <a:cs typeface="Consolas"/>
              <a:sym typeface="Consolas"/>
            </a:endParaRPr>
          </a:p>
          <a:p>
            <a:pPr indent="0" lvl="0" marL="0" rtl="0" algn="l">
              <a:spcBef>
                <a:spcPts val="0"/>
              </a:spcBef>
              <a:spcAft>
                <a:spcPts val="0"/>
              </a:spcAft>
              <a:buNone/>
            </a:pPr>
            <a:r>
              <a:rPr lang="en" sz="900">
                <a:solidFill>
                  <a:srgbClr val="0000CD"/>
                </a:solidFill>
                <a:latin typeface="Consolas"/>
                <a:ea typeface="Consolas"/>
                <a:cs typeface="Consolas"/>
                <a:sym typeface="Consolas"/>
              </a:rPr>
              <a:t>  &lt;</a:t>
            </a:r>
            <a:r>
              <a:rPr lang="en" sz="900">
                <a:solidFill>
                  <a:srgbClr val="A52A2A"/>
                </a:solidFill>
                <a:latin typeface="Consolas"/>
                <a:ea typeface="Consolas"/>
                <a:cs typeface="Consolas"/>
                <a:sym typeface="Consolas"/>
              </a:rPr>
              <a:t>script</a:t>
            </a:r>
            <a:r>
              <a:rPr lang="en" sz="900">
                <a:solidFill>
                  <a:srgbClr val="FF0000"/>
                </a:solidFill>
                <a:latin typeface="Consolas"/>
                <a:ea typeface="Consolas"/>
                <a:cs typeface="Consolas"/>
                <a:sym typeface="Consolas"/>
              </a:rPr>
              <a:t> src</a:t>
            </a:r>
            <a:r>
              <a:rPr lang="en" sz="900">
                <a:solidFill>
                  <a:srgbClr val="0000CD"/>
                </a:solidFill>
                <a:latin typeface="Consolas"/>
                <a:ea typeface="Consolas"/>
                <a:cs typeface="Consolas"/>
                <a:sym typeface="Consolas"/>
              </a:rPr>
              <a:t>="</a:t>
            </a:r>
            <a:r>
              <a:rPr lang="en" sz="900" u="sng">
                <a:solidFill>
                  <a:schemeClr val="hlink"/>
                </a:solidFill>
                <a:latin typeface="Consolas"/>
                <a:ea typeface="Consolas"/>
                <a:cs typeface="Consolas"/>
                <a:sym typeface="Consolas"/>
                <a:hlinkClick r:id="rId4"/>
              </a:rPr>
              <a:t>https://ajax.googleapis.com/ajax/libs/jquery/3.4.1/jquery.min.</a:t>
            </a:r>
            <a:r>
              <a:rPr lang="en" sz="900" u="sng">
                <a:solidFill>
                  <a:schemeClr val="hlink"/>
                </a:solidFill>
                <a:highlight>
                  <a:srgbClr val="FFFF00"/>
                </a:highlight>
                <a:latin typeface="Consolas"/>
                <a:ea typeface="Consolas"/>
                <a:cs typeface="Consolas"/>
                <a:sym typeface="Consolas"/>
                <a:hlinkClick r:id="rId5"/>
              </a:rPr>
              <a:t>js</a:t>
            </a:r>
            <a:r>
              <a:rPr lang="en" sz="900">
                <a:solidFill>
                  <a:srgbClr val="0000CD"/>
                </a:solidFill>
                <a:latin typeface="Consolas"/>
                <a:ea typeface="Consolas"/>
                <a:cs typeface="Consolas"/>
                <a:sym typeface="Consolas"/>
              </a:rPr>
              <a:t>"&gt;&lt;</a:t>
            </a:r>
            <a:r>
              <a:rPr lang="en" sz="900">
                <a:solidFill>
                  <a:srgbClr val="A52A2A"/>
                </a:solidFill>
                <a:latin typeface="Consolas"/>
                <a:ea typeface="Consolas"/>
                <a:cs typeface="Consolas"/>
                <a:sym typeface="Consolas"/>
              </a:rPr>
              <a:t>/script</a:t>
            </a:r>
            <a:r>
              <a:rPr lang="en" sz="900">
                <a:solidFill>
                  <a:srgbClr val="0000CD"/>
                </a:solidFill>
                <a:latin typeface="Consolas"/>
                <a:ea typeface="Consolas"/>
                <a:cs typeface="Consolas"/>
                <a:sym typeface="Consolas"/>
              </a:rPr>
              <a:t>&gt;</a:t>
            </a:r>
            <a:endParaRPr sz="900">
              <a:solidFill>
                <a:srgbClr val="0000CD"/>
              </a:solidFill>
              <a:latin typeface="Consolas"/>
              <a:ea typeface="Consolas"/>
              <a:cs typeface="Consolas"/>
              <a:sym typeface="Consolas"/>
            </a:endParaRPr>
          </a:p>
          <a:p>
            <a:pPr indent="0" lvl="0" marL="0" rtl="0" algn="l">
              <a:spcBef>
                <a:spcPts val="0"/>
              </a:spcBef>
              <a:spcAft>
                <a:spcPts val="0"/>
              </a:spcAft>
              <a:buNone/>
            </a:pPr>
            <a:r>
              <a:rPr lang="en" sz="900">
                <a:solidFill>
                  <a:srgbClr val="0000CD"/>
                </a:solidFill>
                <a:latin typeface="Consolas"/>
                <a:ea typeface="Consolas"/>
                <a:cs typeface="Consolas"/>
                <a:sym typeface="Consolas"/>
              </a:rPr>
              <a:t>&lt;/head&gt;</a:t>
            </a:r>
            <a:endParaRPr sz="900">
              <a:solidFill>
                <a:srgbClr val="0000CD"/>
              </a:solidFill>
              <a:latin typeface="Consolas"/>
              <a:ea typeface="Consolas"/>
              <a:cs typeface="Consolas"/>
              <a:sym typeface="Consola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a:t> Files</a:t>
            </a:r>
            <a:endParaRPr/>
          </a:p>
        </p:txBody>
      </p:sp>
      <p:sp>
        <p:nvSpPr>
          <p:cNvPr id="415" name="Google Shape;415;p63"/>
          <p:cNvSpPr/>
          <p:nvPr/>
        </p:nvSpPr>
        <p:spPr>
          <a:xfrm>
            <a:off x="709900" y="1842859"/>
            <a:ext cx="1906800" cy="4173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accessibility.js</a:t>
            </a:r>
            <a:endParaRPr b="1">
              <a:latin typeface="Consolas"/>
              <a:ea typeface="Consolas"/>
              <a:cs typeface="Consolas"/>
              <a:sym typeface="Consolas"/>
            </a:endParaRPr>
          </a:p>
        </p:txBody>
      </p:sp>
      <p:sp>
        <p:nvSpPr>
          <p:cNvPr id="416" name="Google Shape;416;p63"/>
          <p:cNvSpPr txBox="1"/>
          <p:nvPr/>
        </p:nvSpPr>
        <p:spPr>
          <a:xfrm>
            <a:off x="3116950" y="1842850"/>
            <a:ext cx="3912900" cy="1185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console.log("Initiate Accessibility Change");</a:t>
            </a:r>
            <a:endParaRPr sz="11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00"/>
                </a:highlight>
                <a:latin typeface="Consolas"/>
                <a:ea typeface="Consolas"/>
                <a:cs typeface="Consolas"/>
                <a:sym typeface="Consolas"/>
              </a:rPr>
              <a:t>makeAccessible();</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function makeAccessible()</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a:t>
            </a:r>
            <a:br>
              <a:rPr lang="en" sz="1150">
                <a:latin typeface="Consolas"/>
                <a:ea typeface="Consolas"/>
                <a:cs typeface="Consolas"/>
                <a:sym typeface="Consolas"/>
              </a:rPr>
            </a:br>
            <a:r>
              <a:rPr lang="en" sz="1150">
                <a:latin typeface="Consolas"/>
                <a:ea typeface="Consolas"/>
                <a:cs typeface="Consolas"/>
                <a:sym typeface="Consolas"/>
              </a:rPr>
              <a:t>	console.log("First phase");</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cxnSp>
        <p:nvCxnSpPr>
          <p:cNvPr id="417" name="Google Shape;417;p63"/>
          <p:cNvCxnSpPr>
            <a:stCxn id="415" idx="3"/>
          </p:cNvCxnSpPr>
          <p:nvPr/>
        </p:nvCxnSpPr>
        <p:spPr>
          <a:xfrm flipH="1" rot="10800000">
            <a:off x="2616700" y="2051209"/>
            <a:ext cx="434400" cy="300"/>
          </a:xfrm>
          <a:prstGeom prst="straightConnector1">
            <a:avLst/>
          </a:prstGeom>
          <a:noFill/>
          <a:ln cap="flat" cmpd="sng" w="9525">
            <a:solidFill>
              <a:schemeClr val="dk2"/>
            </a:solidFill>
            <a:prstDash val="solid"/>
            <a:round/>
            <a:headEnd len="med" w="med" type="none"/>
            <a:tailEnd len="med" w="med" type="triangle"/>
          </a:ln>
        </p:spPr>
      </p:cxnSp>
      <p:sp>
        <p:nvSpPr>
          <p:cNvPr id="418" name="Google Shape;418;p63"/>
          <p:cNvSpPr/>
          <p:nvPr/>
        </p:nvSpPr>
        <p:spPr>
          <a:xfrm>
            <a:off x="709900" y="3027835"/>
            <a:ext cx="1906800" cy="3504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index.html</a:t>
            </a:r>
            <a:endParaRPr b="1">
              <a:latin typeface="Consolas"/>
              <a:ea typeface="Consolas"/>
              <a:cs typeface="Consolas"/>
              <a:sym typeface="Consolas"/>
            </a:endParaRPr>
          </a:p>
        </p:txBody>
      </p:sp>
      <p:cxnSp>
        <p:nvCxnSpPr>
          <p:cNvPr id="419" name="Google Shape;419;p63"/>
          <p:cNvCxnSpPr>
            <a:stCxn id="418" idx="3"/>
          </p:cNvCxnSpPr>
          <p:nvPr/>
        </p:nvCxnSpPr>
        <p:spPr>
          <a:xfrm>
            <a:off x="2616700" y="3203035"/>
            <a:ext cx="455100" cy="136500"/>
          </a:xfrm>
          <a:prstGeom prst="straightConnector1">
            <a:avLst/>
          </a:prstGeom>
          <a:noFill/>
          <a:ln cap="flat" cmpd="sng" w="9525">
            <a:solidFill>
              <a:schemeClr val="dk2"/>
            </a:solidFill>
            <a:prstDash val="solid"/>
            <a:round/>
            <a:headEnd len="med" w="med" type="none"/>
            <a:tailEnd len="med" w="med" type="triangle"/>
          </a:ln>
        </p:spPr>
      </p:cxnSp>
      <p:sp>
        <p:nvSpPr>
          <p:cNvPr id="420" name="Google Shape;420;p63"/>
          <p:cNvSpPr txBox="1"/>
          <p:nvPr/>
        </p:nvSpPr>
        <p:spPr>
          <a:xfrm>
            <a:off x="3116950" y="3308750"/>
            <a:ext cx="3912900" cy="1618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rPr lang="en" sz="1150">
                <a:solidFill>
                  <a:schemeClr val="dk1"/>
                </a:solidFill>
                <a:latin typeface="Consolas"/>
                <a:ea typeface="Consolas"/>
                <a:cs typeface="Consolas"/>
                <a:sym typeface="Consolas"/>
              </a:rPr>
              <a:t>     &lt;script src= "accessibility.js"&gt;&lt;/script&gt;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&lt;button id = access&gt;Enhance&lt;/button&gt;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pic>
        <p:nvPicPr>
          <p:cNvPr id="421" name="Google Shape;421;p63"/>
          <p:cNvPicPr preferRelativeResize="0"/>
          <p:nvPr/>
        </p:nvPicPr>
        <p:blipFill>
          <a:blip r:embed="rId3">
            <a:alphaModFix/>
          </a:blip>
          <a:stretch>
            <a:fillRect/>
          </a:stretch>
        </p:blipFill>
        <p:spPr>
          <a:xfrm>
            <a:off x="1115600" y="3629350"/>
            <a:ext cx="1095375" cy="457200"/>
          </a:xfrm>
          <a:prstGeom prst="rect">
            <a:avLst/>
          </a:prstGeom>
          <a:noFill/>
          <a:ln>
            <a:noFill/>
          </a:ln>
        </p:spPr>
      </p:pic>
      <p:pic>
        <p:nvPicPr>
          <p:cNvPr id="422" name="Google Shape;422;p63"/>
          <p:cNvPicPr preferRelativeResize="0"/>
          <p:nvPr/>
        </p:nvPicPr>
        <p:blipFill>
          <a:blip r:embed="rId4">
            <a:alphaModFix/>
          </a:blip>
          <a:stretch>
            <a:fillRect/>
          </a:stretch>
        </p:blipFill>
        <p:spPr>
          <a:xfrm>
            <a:off x="582200" y="4337685"/>
            <a:ext cx="2162175" cy="190500"/>
          </a:xfrm>
          <a:prstGeom prst="rect">
            <a:avLst/>
          </a:prstGeom>
          <a:noFill/>
          <a:ln>
            <a:noFill/>
          </a:ln>
        </p:spPr>
      </p:pic>
      <p:cxnSp>
        <p:nvCxnSpPr>
          <p:cNvPr id="423" name="Google Shape;423;p63"/>
          <p:cNvCxnSpPr/>
          <p:nvPr/>
        </p:nvCxnSpPr>
        <p:spPr>
          <a:xfrm>
            <a:off x="1663288" y="4055627"/>
            <a:ext cx="0" cy="251100"/>
          </a:xfrm>
          <a:prstGeom prst="straightConnector1">
            <a:avLst/>
          </a:prstGeom>
          <a:noFill/>
          <a:ln cap="flat" cmpd="sng" w="9525">
            <a:solidFill>
              <a:schemeClr val="dk2"/>
            </a:solidFill>
            <a:prstDash val="solid"/>
            <a:round/>
            <a:headEnd len="med" w="med" type="none"/>
            <a:tailEnd len="med" w="med" type="triangle"/>
          </a:ln>
        </p:spPr>
      </p:cxnSp>
      <p:pic>
        <p:nvPicPr>
          <p:cNvPr id="424" name="Google Shape;424;p63"/>
          <p:cNvPicPr preferRelativeResize="0"/>
          <p:nvPr/>
        </p:nvPicPr>
        <p:blipFill>
          <a:blip r:embed="rId5">
            <a:alphaModFix/>
          </a:blip>
          <a:stretch>
            <a:fillRect/>
          </a:stretch>
        </p:blipFill>
        <p:spPr>
          <a:xfrm>
            <a:off x="1085913" y="4645775"/>
            <a:ext cx="1171575" cy="171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a:t> Files</a:t>
            </a:r>
            <a:endParaRPr/>
          </a:p>
        </p:txBody>
      </p:sp>
      <p:sp>
        <p:nvSpPr>
          <p:cNvPr id="430" name="Google Shape;430;p64"/>
          <p:cNvSpPr/>
          <p:nvPr/>
        </p:nvSpPr>
        <p:spPr>
          <a:xfrm>
            <a:off x="709900" y="1842859"/>
            <a:ext cx="1906800" cy="4173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accessibility.js</a:t>
            </a:r>
            <a:endParaRPr b="1">
              <a:latin typeface="Consolas"/>
              <a:ea typeface="Consolas"/>
              <a:cs typeface="Consolas"/>
              <a:sym typeface="Consolas"/>
            </a:endParaRPr>
          </a:p>
        </p:txBody>
      </p:sp>
      <p:sp>
        <p:nvSpPr>
          <p:cNvPr id="431" name="Google Shape;431;p64"/>
          <p:cNvSpPr txBox="1"/>
          <p:nvPr/>
        </p:nvSpPr>
        <p:spPr>
          <a:xfrm>
            <a:off x="3116950" y="1842850"/>
            <a:ext cx="3912900" cy="1185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console.log("Initiate Accessibility Change");</a:t>
            </a:r>
            <a:endParaRPr sz="1150">
              <a:latin typeface="Consolas"/>
              <a:ea typeface="Consolas"/>
              <a:cs typeface="Consolas"/>
              <a:sym typeface="Consolas"/>
            </a:endParaRPr>
          </a:p>
          <a:p>
            <a:pPr indent="0" lvl="0" marL="0" rtl="0" algn="l">
              <a:spcBef>
                <a:spcPts val="0"/>
              </a:spcBef>
              <a:spcAft>
                <a:spcPts val="0"/>
              </a:spcAft>
              <a:buNone/>
            </a:pPr>
            <a:r>
              <a:rPr lang="en" sz="1150">
                <a:solidFill>
                  <a:schemeClr val="dk1"/>
                </a:solidFill>
                <a:highlight>
                  <a:srgbClr val="FFFF00"/>
                </a:highlight>
                <a:latin typeface="Consolas"/>
                <a:ea typeface="Consolas"/>
                <a:cs typeface="Consolas"/>
                <a:sym typeface="Consolas"/>
              </a:rPr>
              <a:t>makeAccessible();</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function makeAccessible()</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a:t>
            </a:r>
            <a:br>
              <a:rPr lang="en" sz="1150">
                <a:latin typeface="Consolas"/>
                <a:ea typeface="Consolas"/>
                <a:cs typeface="Consolas"/>
                <a:sym typeface="Consolas"/>
              </a:rPr>
            </a:br>
            <a:r>
              <a:rPr lang="en" sz="1150">
                <a:latin typeface="Consolas"/>
                <a:ea typeface="Consolas"/>
                <a:cs typeface="Consolas"/>
                <a:sym typeface="Consolas"/>
              </a:rPr>
              <a:t>	console.log("First phase");</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cxnSp>
        <p:nvCxnSpPr>
          <p:cNvPr id="432" name="Google Shape;432;p64"/>
          <p:cNvCxnSpPr>
            <a:stCxn id="430" idx="3"/>
          </p:cNvCxnSpPr>
          <p:nvPr/>
        </p:nvCxnSpPr>
        <p:spPr>
          <a:xfrm flipH="1" rot="10800000">
            <a:off x="2616700" y="2051209"/>
            <a:ext cx="434400" cy="300"/>
          </a:xfrm>
          <a:prstGeom prst="straightConnector1">
            <a:avLst/>
          </a:prstGeom>
          <a:noFill/>
          <a:ln cap="flat" cmpd="sng" w="9525">
            <a:solidFill>
              <a:schemeClr val="dk2"/>
            </a:solidFill>
            <a:prstDash val="solid"/>
            <a:round/>
            <a:headEnd len="med" w="med" type="none"/>
            <a:tailEnd len="med" w="med" type="triangle"/>
          </a:ln>
        </p:spPr>
      </p:cxnSp>
      <p:sp>
        <p:nvSpPr>
          <p:cNvPr id="433" name="Google Shape;433;p64"/>
          <p:cNvSpPr/>
          <p:nvPr/>
        </p:nvSpPr>
        <p:spPr>
          <a:xfrm>
            <a:off x="709900" y="3027835"/>
            <a:ext cx="1906800" cy="3504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index.html</a:t>
            </a:r>
            <a:endParaRPr b="1">
              <a:latin typeface="Consolas"/>
              <a:ea typeface="Consolas"/>
              <a:cs typeface="Consolas"/>
              <a:sym typeface="Consolas"/>
            </a:endParaRPr>
          </a:p>
        </p:txBody>
      </p:sp>
      <p:cxnSp>
        <p:nvCxnSpPr>
          <p:cNvPr id="434" name="Google Shape;434;p64"/>
          <p:cNvCxnSpPr>
            <a:stCxn id="433" idx="3"/>
          </p:cNvCxnSpPr>
          <p:nvPr/>
        </p:nvCxnSpPr>
        <p:spPr>
          <a:xfrm>
            <a:off x="2616700" y="3203035"/>
            <a:ext cx="455100" cy="136500"/>
          </a:xfrm>
          <a:prstGeom prst="straightConnector1">
            <a:avLst/>
          </a:prstGeom>
          <a:noFill/>
          <a:ln cap="flat" cmpd="sng" w="9525">
            <a:solidFill>
              <a:schemeClr val="dk2"/>
            </a:solidFill>
            <a:prstDash val="solid"/>
            <a:round/>
            <a:headEnd len="med" w="med" type="none"/>
            <a:tailEnd len="med" w="med" type="triangle"/>
          </a:ln>
        </p:spPr>
      </p:cxnSp>
      <p:sp>
        <p:nvSpPr>
          <p:cNvPr id="435" name="Google Shape;435;p64"/>
          <p:cNvSpPr txBox="1"/>
          <p:nvPr/>
        </p:nvSpPr>
        <p:spPr>
          <a:xfrm>
            <a:off x="3116950" y="3308750"/>
            <a:ext cx="3912900" cy="1618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rPr lang="en" sz="1150">
                <a:solidFill>
                  <a:schemeClr val="dk1"/>
                </a:solidFill>
                <a:latin typeface="Consolas"/>
                <a:ea typeface="Consolas"/>
                <a:cs typeface="Consolas"/>
                <a:sym typeface="Consolas"/>
              </a:rPr>
              <a:t>     &lt;script src= "accessibility.js"&gt;&lt;/script&gt;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&lt;button id = access&gt;Enhance&lt;/button&gt;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pic>
        <p:nvPicPr>
          <p:cNvPr id="436" name="Google Shape;436;p64"/>
          <p:cNvPicPr preferRelativeResize="0"/>
          <p:nvPr/>
        </p:nvPicPr>
        <p:blipFill>
          <a:blip r:embed="rId3">
            <a:alphaModFix/>
          </a:blip>
          <a:stretch>
            <a:fillRect/>
          </a:stretch>
        </p:blipFill>
        <p:spPr>
          <a:xfrm>
            <a:off x="1115600" y="3629350"/>
            <a:ext cx="1095375" cy="457200"/>
          </a:xfrm>
          <a:prstGeom prst="rect">
            <a:avLst/>
          </a:prstGeom>
          <a:noFill/>
          <a:ln>
            <a:noFill/>
          </a:ln>
        </p:spPr>
      </p:pic>
      <p:pic>
        <p:nvPicPr>
          <p:cNvPr id="437" name="Google Shape;437;p64"/>
          <p:cNvPicPr preferRelativeResize="0"/>
          <p:nvPr/>
        </p:nvPicPr>
        <p:blipFill>
          <a:blip r:embed="rId4">
            <a:alphaModFix/>
          </a:blip>
          <a:stretch>
            <a:fillRect/>
          </a:stretch>
        </p:blipFill>
        <p:spPr>
          <a:xfrm>
            <a:off x="582200" y="4337685"/>
            <a:ext cx="2162175" cy="190500"/>
          </a:xfrm>
          <a:prstGeom prst="rect">
            <a:avLst/>
          </a:prstGeom>
          <a:noFill/>
          <a:ln>
            <a:noFill/>
          </a:ln>
        </p:spPr>
      </p:pic>
      <p:cxnSp>
        <p:nvCxnSpPr>
          <p:cNvPr id="438" name="Google Shape;438;p64"/>
          <p:cNvCxnSpPr/>
          <p:nvPr/>
        </p:nvCxnSpPr>
        <p:spPr>
          <a:xfrm>
            <a:off x="1663288" y="4055627"/>
            <a:ext cx="0" cy="251100"/>
          </a:xfrm>
          <a:prstGeom prst="straightConnector1">
            <a:avLst/>
          </a:prstGeom>
          <a:noFill/>
          <a:ln cap="flat" cmpd="sng" w="9525">
            <a:solidFill>
              <a:schemeClr val="dk2"/>
            </a:solidFill>
            <a:prstDash val="solid"/>
            <a:round/>
            <a:headEnd len="med" w="med" type="none"/>
            <a:tailEnd len="med" w="med" type="triangle"/>
          </a:ln>
        </p:spPr>
      </p:cxnSp>
      <p:pic>
        <p:nvPicPr>
          <p:cNvPr id="439" name="Google Shape;439;p64"/>
          <p:cNvPicPr preferRelativeResize="0"/>
          <p:nvPr/>
        </p:nvPicPr>
        <p:blipFill>
          <a:blip r:embed="rId5">
            <a:alphaModFix/>
          </a:blip>
          <a:stretch>
            <a:fillRect/>
          </a:stretch>
        </p:blipFill>
        <p:spPr>
          <a:xfrm>
            <a:off x="1085913" y="4645775"/>
            <a:ext cx="1171575" cy="171450"/>
          </a:xfrm>
          <a:prstGeom prst="rect">
            <a:avLst/>
          </a:prstGeom>
          <a:noFill/>
          <a:ln>
            <a:noFill/>
          </a:ln>
        </p:spPr>
      </p:pic>
      <p:sp>
        <p:nvSpPr>
          <p:cNvPr id="440" name="Google Shape;440;p64"/>
          <p:cNvSpPr/>
          <p:nvPr/>
        </p:nvSpPr>
        <p:spPr>
          <a:xfrm>
            <a:off x="7339025" y="2678775"/>
            <a:ext cx="1649100" cy="11850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Where you call the function depends on its purpose!</a:t>
            </a:r>
            <a:endParaRPr>
              <a:solidFill>
                <a:srgbClr val="FFFFFF"/>
              </a:solidFill>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a:t> Files</a:t>
            </a:r>
            <a:endParaRPr/>
          </a:p>
        </p:txBody>
      </p:sp>
      <p:sp>
        <p:nvSpPr>
          <p:cNvPr id="446" name="Google Shape;446;p65"/>
          <p:cNvSpPr/>
          <p:nvPr/>
        </p:nvSpPr>
        <p:spPr>
          <a:xfrm>
            <a:off x="699600" y="2172687"/>
            <a:ext cx="1906800" cy="19689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accessibility.js</a:t>
            </a:r>
            <a:endParaRPr b="1">
              <a:latin typeface="Consolas"/>
              <a:ea typeface="Consolas"/>
              <a:cs typeface="Consolas"/>
              <a:sym typeface="Consolas"/>
            </a:endParaRPr>
          </a:p>
        </p:txBody>
      </p:sp>
      <p:sp>
        <p:nvSpPr>
          <p:cNvPr id="447" name="Google Shape;447;p65"/>
          <p:cNvSpPr/>
          <p:nvPr/>
        </p:nvSpPr>
        <p:spPr>
          <a:xfrm rot="4671065">
            <a:off x="2955318" y="2261341"/>
            <a:ext cx="948876" cy="1585086"/>
          </a:xfrm>
          <a:prstGeom prst="flowChartMerg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5"/>
          <p:cNvSpPr txBox="1"/>
          <p:nvPr/>
        </p:nvSpPr>
        <p:spPr>
          <a:xfrm>
            <a:off x="3116950" y="1731675"/>
            <a:ext cx="3912900" cy="29067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console.log("Initiate Accessibility Change");</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highlight>
                  <a:srgbClr val="FFFF00"/>
                </a:highlight>
                <a:latin typeface="Consolas"/>
                <a:ea typeface="Consolas"/>
                <a:cs typeface="Consolas"/>
                <a:sym typeface="Consolas"/>
              </a:rPr>
              <a:t>$("access").css("color", "green");</a:t>
            </a:r>
            <a:endParaRPr sz="1150">
              <a:highlight>
                <a:srgbClr val="FFFF00"/>
              </a:highlight>
              <a:latin typeface="Consolas"/>
              <a:ea typeface="Consolas"/>
              <a:cs typeface="Consolas"/>
              <a:sym typeface="Consolas"/>
            </a:endParaRPr>
          </a:p>
        </p:txBody>
      </p:sp>
      <p:cxnSp>
        <p:nvCxnSpPr>
          <p:cNvPr id="449" name="Google Shape;449;p65"/>
          <p:cNvCxnSpPr/>
          <p:nvPr/>
        </p:nvCxnSpPr>
        <p:spPr>
          <a:xfrm rot="10800000">
            <a:off x="6143325" y="2329450"/>
            <a:ext cx="1319400" cy="711300"/>
          </a:xfrm>
          <a:prstGeom prst="straightConnector1">
            <a:avLst/>
          </a:prstGeom>
          <a:noFill/>
          <a:ln cap="flat" cmpd="sng" w="9525">
            <a:solidFill>
              <a:schemeClr val="dk2"/>
            </a:solidFill>
            <a:prstDash val="solid"/>
            <a:round/>
            <a:headEnd len="med" w="med" type="none"/>
            <a:tailEnd len="med" w="med" type="triangle"/>
          </a:ln>
        </p:spPr>
      </p:cxnSp>
      <p:sp>
        <p:nvSpPr>
          <p:cNvPr id="450" name="Google Shape;450;p65"/>
          <p:cNvSpPr/>
          <p:nvPr/>
        </p:nvSpPr>
        <p:spPr>
          <a:xfrm>
            <a:off x="7339025" y="2678775"/>
            <a:ext cx="1649100" cy="11850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We can even access other libraries/files in our external file!</a:t>
            </a:r>
            <a:endParaRPr>
              <a:solidFill>
                <a:srgbClr val="FFFFFF"/>
              </a:solidFill>
              <a:latin typeface="Proxima Nova"/>
              <a:ea typeface="Proxima Nova"/>
              <a:cs typeface="Proxima Nova"/>
              <a:sym typeface="Proxima Nov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a:t> Files</a:t>
            </a:r>
            <a:endParaRPr/>
          </a:p>
        </p:txBody>
      </p:sp>
      <p:sp>
        <p:nvSpPr>
          <p:cNvPr id="456" name="Google Shape;456;p66"/>
          <p:cNvSpPr/>
          <p:nvPr/>
        </p:nvSpPr>
        <p:spPr>
          <a:xfrm>
            <a:off x="709900" y="2223859"/>
            <a:ext cx="1906800" cy="4173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accessibility.js</a:t>
            </a:r>
            <a:endParaRPr b="1">
              <a:latin typeface="Consolas"/>
              <a:ea typeface="Consolas"/>
              <a:cs typeface="Consolas"/>
              <a:sym typeface="Consolas"/>
            </a:endParaRPr>
          </a:p>
        </p:txBody>
      </p:sp>
      <p:sp>
        <p:nvSpPr>
          <p:cNvPr id="457" name="Google Shape;457;p66"/>
          <p:cNvSpPr txBox="1"/>
          <p:nvPr/>
        </p:nvSpPr>
        <p:spPr>
          <a:xfrm>
            <a:off x="3116950" y="2223850"/>
            <a:ext cx="3912900" cy="729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console.log("Initiate Accessibility Change");</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50">
                <a:solidFill>
                  <a:schemeClr val="dk1"/>
                </a:solidFill>
                <a:latin typeface="Consolas"/>
                <a:ea typeface="Consolas"/>
                <a:cs typeface="Consolas"/>
                <a:sym typeface="Consolas"/>
              </a:rPr>
              <a:t>$("access").css("color", "green");</a:t>
            </a:r>
            <a:endParaRPr sz="1150">
              <a:solidFill>
                <a:schemeClr val="dk1"/>
              </a:solidFill>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cxnSp>
        <p:nvCxnSpPr>
          <p:cNvPr id="458" name="Google Shape;458;p66"/>
          <p:cNvCxnSpPr>
            <a:stCxn id="456" idx="3"/>
          </p:cNvCxnSpPr>
          <p:nvPr/>
        </p:nvCxnSpPr>
        <p:spPr>
          <a:xfrm flipH="1" rot="10800000">
            <a:off x="2616700" y="2432209"/>
            <a:ext cx="434400" cy="300"/>
          </a:xfrm>
          <a:prstGeom prst="straightConnector1">
            <a:avLst/>
          </a:prstGeom>
          <a:noFill/>
          <a:ln cap="flat" cmpd="sng" w="9525">
            <a:solidFill>
              <a:schemeClr val="dk2"/>
            </a:solidFill>
            <a:prstDash val="solid"/>
            <a:round/>
            <a:headEnd len="med" w="med" type="none"/>
            <a:tailEnd len="med" w="med" type="triangle"/>
          </a:ln>
        </p:spPr>
      </p:cxnSp>
      <p:sp>
        <p:nvSpPr>
          <p:cNvPr id="459" name="Google Shape;459;p66"/>
          <p:cNvSpPr/>
          <p:nvPr/>
        </p:nvSpPr>
        <p:spPr>
          <a:xfrm>
            <a:off x="709900" y="3332635"/>
            <a:ext cx="1906800" cy="3504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index.html</a:t>
            </a:r>
            <a:endParaRPr b="1">
              <a:latin typeface="Consolas"/>
              <a:ea typeface="Consolas"/>
              <a:cs typeface="Consolas"/>
              <a:sym typeface="Consolas"/>
            </a:endParaRPr>
          </a:p>
        </p:txBody>
      </p:sp>
      <p:cxnSp>
        <p:nvCxnSpPr>
          <p:cNvPr id="460" name="Google Shape;460;p66"/>
          <p:cNvCxnSpPr>
            <a:stCxn id="459" idx="3"/>
          </p:cNvCxnSpPr>
          <p:nvPr/>
        </p:nvCxnSpPr>
        <p:spPr>
          <a:xfrm>
            <a:off x="2616700" y="3507835"/>
            <a:ext cx="444600" cy="2400"/>
          </a:xfrm>
          <a:prstGeom prst="straightConnector1">
            <a:avLst/>
          </a:prstGeom>
          <a:noFill/>
          <a:ln cap="flat" cmpd="sng" w="9525">
            <a:solidFill>
              <a:schemeClr val="dk2"/>
            </a:solidFill>
            <a:prstDash val="solid"/>
            <a:round/>
            <a:headEnd len="med" w="med" type="none"/>
            <a:tailEnd len="med" w="med" type="triangle"/>
          </a:ln>
        </p:spPr>
      </p:cxnSp>
      <p:sp>
        <p:nvSpPr>
          <p:cNvPr id="461" name="Google Shape;461;p66"/>
          <p:cNvSpPr txBox="1"/>
          <p:nvPr/>
        </p:nvSpPr>
        <p:spPr>
          <a:xfrm>
            <a:off x="3116950" y="3308750"/>
            <a:ext cx="3912900" cy="1618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a:t>
            </a:r>
            <a:r>
              <a:rPr lang="en" sz="1150">
                <a:solidFill>
                  <a:schemeClr val="dk1"/>
                </a:solidFill>
                <a:latin typeface="Consolas"/>
                <a:ea typeface="Consolas"/>
                <a:cs typeface="Consolas"/>
                <a:sym typeface="Consolas"/>
              </a:rPr>
              <a:t>&lt;script src= "accessibility.js"&gt;&lt;/script&gt;</a:t>
            </a:r>
            <a:endParaRPr sz="1150">
              <a:solidFill>
                <a:schemeClr val="dk1"/>
              </a:solidFill>
              <a:latin typeface="Consolas"/>
              <a:ea typeface="Consolas"/>
              <a:cs typeface="Consolas"/>
              <a:sym typeface="Consolas"/>
            </a:endParaRPr>
          </a:p>
          <a:p>
            <a:pPr indent="0" lvl="0" marL="0" rtl="0" algn="l">
              <a:spcBef>
                <a:spcPts val="0"/>
              </a:spcBef>
              <a:spcAft>
                <a:spcPts val="0"/>
              </a:spcAft>
              <a:buNone/>
            </a:pPr>
            <a:r>
              <a:rPr lang="en" sz="1150">
                <a:solidFill>
                  <a:schemeClr val="dk1"/>
                </a:solidFill>
                <a:latin typeface="Consolas"/>
                <a:ea typeface="Consolas"/>
                <a:cs typeface="Consolas"/>
                <a:sym typeface="Consolas"/>
              </a:rPr>
              <a:t>     </a:t>
            </a:r>
            <a:r>
              <a:rPr lang="en" sz="1150">
                <a:solidFill>
                  <a:schemeClr val="dk1"/>
                </a:solidFill>
                <a:latin typeface="Consolas"/>
                <a:ea typeface="Consolas"/>
                <a:cs typeface="Consolas"/>
                <a:sym typeface="Consolas"/>
              </a:rPr>
              <a:t>&lt;script src= "jquery.js"&gt;&lt;/script&gt;</a:t>
            </a:r>
            <a:endParaRPr sz="1150">
              <a:solidFill>
                <a:schemeClr val="dk1"/>
              </a:solidFill>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&lt;button id = access&gt;Enhance&lt;/button&gt;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sp>
        <p:nvSpPr>
          <p:cNvPr id="462" name="Google Shape;462;p66"/>
          <p:cNvSpPr txBox="1"/>
          <p:nvPr/>
        </p:nvSpPr>
        <p:spPr>
          <a:xfrm>
            <a:off x="711225" y="1490100"/>
            <a:ext cx="79677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The order that external files are loaded affects their usability:</a:t>
            </a:r>
            <a:endParaRPr b="1" sz="1800">
              <a:latin typeface="Proxima Nova"/>
              <a:ea typeface="Proxima Nova"/>
              <a:cs typeface="Proxima Nova"/>
              <a:sym typeface="Proxima Nov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a:t> Files</a:t>
            </a:r>
            <a:endParaRPr/>
          </a:p>
        </p:txBody>
      </p:sp>
      <p:sp>
        <p:nvSpPr>
          <p:cNvPr id="468" name="Google Shape;468;p67"/>
          <p:cNvSpPr/>
          <p:nvPr/>
        </p:nvSpPr>
        <p:spPr>
          <a:xfrm>
            <a:off x="709900" y="2223859"/>
            <a:ext cx="1906800" cy="4173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accessibility.js</a:t>
            </a:r>
            <a:endParaRPr b="1">
              <a:latin typeface="Consolas"/>
              <a:ea typeface="Consolas"/>
              <a:cs typeface="Consolas"/>
              <a:sym typeface="Consolas"/>
            </a:endParaRPr>
          </a:p>
        </p:txBody>
      </p:sp>
      <p:sp>
        <p:nvSpPr>
          <p:cNvPr id="469" name="Google Shape;469;p67"/>
          <p:cNvSpPr txBox="1"/>
          <p:nvPr/>
        </p:nvSpPr>
        <p:spPr>
          <a:xfrm>
            <a:off x="3116950" y="2223850"/>
            <a:ext cx="3912900" cy="729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console.log("Initiate Accessibility Change");</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solidFill>
                  <a:schemeClr val="dk1"/>
                </a:solidFill>
                <a:latin typeface="Consolas"/>
                <a:ea typeface="Consolas"/>
                <a:cs typeface="Consolas"/>
                <a:sym typeface="Consolas"/>
              </a:rPr>
              <a:t>$("access").css("color", "green");</a:t>
            </a:r>
            <a:endParaRPr sz="1150">
              <a:solidFill>
                <a:schemeClr val="dk1"/>
              </a:solidFill>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cxnSp>
        <p:nvCxnSpPr>
          <p:cNvPr id="470" name="Google Shape;470;p67"/>
          <p:cNvCxnSpPr>
            <a:stCxn id="468" idx="3"/>
          </p:cNvCxnSpPr>
          <p:nvPr/>
        </p:nvCxnSpPr>
        <p:spPr>
          <a:xfrm flipH="1" rot="10800000">
            <a:off x="2616700" y="2432209"/>
            <a:ext cx="434400" cy="300"/>
          </a:xfrm>
          <a:prstGeom prst="straightConnector1">
            <a:avLst/>
          </a:prstGeom>
          <a:noFill/>
          <a:ln cap="flat" cmpd="sng" w="9525">
            <a:solidFill>
              <a:schemeClr val="dk2"/>
            </a:solidFill>
            <a:prstDash val="solid"/>
            <a:round/>
            <a:headEnd len="med" w="med" type="none"/>
            <a:tailEnd len="med" w="med" type="triangle"/>
          </a:ln>
        </p:spPr>
      </p:cxnSp>
      <p:sp>
        <p:nvSpPr>
          <p:cNvPr id="471" name="Google Shape;471;p67"/>
          <p:cNvSpPr/>
          <p:nvPr/>
        </p:nvSpPr>
        <p:spPr>
          <a:xfrm>
            <a:off x="709900" y="3332635"/>
            <a:ext cx="1906800" cy="3504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index.html</a:t>
            </a:r>
            <a:endParaRPr b="1">
              <a:latin typeface="Consolas"/>
              <a:ea typeface="Consolas"/>
              <a:cs typeface="Consolas"/>
              <a:sym typeface="Consolas"/>
            </a:endParaRPr>
          </a:p>
        </p:txBody>
      </p:sp>
      <p:cxnSp>
        <p:nvCxnSpPr>
          <p:cNvPr id="472" name="Google Shape;472;p67"/>
          <p:cNvCxnSpPr>
            <a:stCxn id="471" idx="3"/>
          </p:cNvCxnSpPr>
          <p:nvPr/>
        </p:nvCxnSpPr>
        <p:spPr>
          <a:xfrm>
            <a:off x="2616700" y="3507835"/>
            <a:ext cx="444600" cy="2400"/>
          </a:xfrm>
          <a:prstGeom prst="straightConnector1">
            <a:avLst/>
          </a:prstGeom>
          <a:noFill/>
          <a:ln cap="flat" cmpd="sng" w="9525">
            <a:solidFill>
              <a:schemeClr val="dk2"/>
            </a:solidFill>
            <a:prstDash val="solid"/>
            <a:round/>
            <a:headEnd len="med" w="med" type="none"/>
            <a:tailEnd len="med" w="med" type="triangle"/>
          </a:ln>
        </p:spPr>
      </p:cxnSp>
      <p:sp>
        <p:nvSpPr>
          <p:cNvPr id="473" name="Google Shape;473;p67"/>
          <p:cNvSpPr txBox="1"/>
          <p:nvPr/>
        </p:nvSpPr>
        <p:spPr>
          <a:xfrm>
            <a:off x="3116950" y="3308750"/>
            <a:ext cx="3912900" cy="1618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a:t>
            </a:r>
            <a:r>
              <a:rPr lang="en" sz="1150">
                <a:solidFill>
                  <a:schemeClr val="dk1"/>
                </a:solidFill>
                <a:latin typeface="Consolas"/>
                <a:ea typeface="Consolas"/>
                <a:cs typeface="Consolas"/>
                <a:sym typeface="Consolas"/>
              </a:rPr>
              <a:t>&lt;script src= "accessibility.js"&gt;&lt;/script&gt;</a:t>
            </a:r>
            <a:endParaRPr sz="1150">
              <a:solidFill>
                <a:schemeClr val="dk1"/>
              </a:solidFill>
              <a:latin typeface="Consolas"/>
              <a:ea typeface="Consolas"/>
              <a:cs typeface="Consolas"/>
              <a:sym typeface="Consolas"/>
            </a:endParaRPr>
          </a:p>
          <a:p>
            <a:pPr indent="0" lvl="0" marL="0" rtl="0" algn="l">
              <a:spcBef>
                <a:spcPts val="0"/>
              </a:spcBef>
              <a:spcAft>
                <a:spcPts val="0"/>
              </a:spcAft>
              <a:buNone/>
            </a:pPr>
            <a:r>
              <a:rPr lang="en" sz="1150">
                <a:solidFill>
                  <a:schemeClr val="dk1"/>
                </a:solidFill>
                <a:latin typeface="Consolas"/>
                <a:ea typeface="Consolas"/>
                <a:cs typeface="Consolas"/>
                <a:sym typeface="Consolas"/>
              </a:rPr>
              <a:t>     &lt;script src= "jquery.js"&gt;&lt;/script&gt;</a:t>
            </a:r>
            <a:endParaRPr sz="1150">
              <a:solidFill>
                <a:schemeClr val="dk1"/>
              </a:solidFill>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&lt;button id = access&gt;Enhance&lt;/button&gt;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sp>
        <p:nvSpPr>
          <p:cNvPr id="474" name="Google Shape;474;p67"/>
          <p:cNvSpPr txBox="1"/>
          <p:nvPr/>
        </p:nvSpPr>
        <p:spPr>
          <a:xfrm>
            <a:off x="711225" y="1490100"/>
            <a:ext cx="79677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The order that external files are loaded affects their usability:</a:t>
            </a:r>
            <a:endParaRPr b="1" sz="1800">
              <a:latin typeface="Proxima Nova"/>
              <a:ea typeface="Proxima Nova"/>
              <a:cs typeface="Proxima Nova"/>
              <a:sym typeface="Proxima Nova"/>
            </a:endParaRPr>
          </a:p>
        </p:txBody>
      </p:sp>
      <p:pic>
        <p:nvPicPr>
          <p:cNvPr id="475" name="Google Shape;475;p67"/>
          <p:cNvPicPr preferRelativeResize="0"/>
          <p:nvPr/>
        </p:nvPicPr>
        <p:blipFill>
          <a:blip r:embed="rId3">
            <a:alphaModFix/>
          </a:blip>
          <a:stretch>
            <a:fillRect/>
          </a:stretch>
        </p:blipFill>
        <p:spPr>
          <a:xfrm>
            <a:off x="3715450" y="2997919"/>
            <a:ext cx="2715899" cy="265762"/>
          </a:xfrm>
          <a:prstGeom prst="rect">
            <a:avLst/>
          </a:prstGeom>
          <a:noFill/>
          <a:ln>
            <a:noFill/>
          </a:ln>
        </p:spPr>
      </p:pic>
      <p:pic>
        <p:nvPicPr>
          <p:cNvPr id="476" name="Google Shape;476;p67"/>
          <p:cNvPicPr preferRelativeResize="0"/>
          <p:nvPr/>
        </p:nvPicPr>
        <p:blipFill>
          <a:blip r:embed="rId4">
            <a:alphaModFix/>
          </a:blip>
          <a:stretch>
            <a:fillRect/>
          </a:stretch>
        </p:blipFill>
        <p:spPr>
          <a:xfrm>
            <a:off x="1115600" y="4125825"/>
            <a:ext cx="1095375" cy="457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cxnSp>
        <p:nvCxnSpPr>
          <p:cNvPr id="481" name="Google Shape;481;p68"/>
          <p:cNvCxnSpPr/>
          <p:nvPr/>
        </p:nvCxnSpPr>
        <p:spPr>
          <a:xfrm flipH="1">
            <a:off x="6998825" y="3211475"/>
            <a:ext cx="628800" cy="422700"/>
          </a:xfrm>
          <a:prstGeom prst="straightConnector1">
            <a:avLst/>
          </a:prstGeom>
          <a:noFill/>
          <a:ln cap="flat" cmpd="sng" w="9525">
            <a:solidFill>
              <a:schemeClr val="dk2"/>
            </a:solidFill>
            <a:prstDash val="solid"/>
            <a:round/>
            <a:headEnd len="med" w="med" type="none"/>
            <a:tailEnd len="med" w="med" type="triangle"/>
          </a:ln>
        </p:spPr>
      </p:cxnSp>
      <p:sp>
        <p:nvSpPr>
          <p:cNvPr id="482" name="Google Shape;482;p6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a:t> Files</a:t>
            </a:r>
            <a:endParaRPr/>
          </a:p>
        </p:txBody>
      </p:sp>
      <p:sp>
        <p:nvSpPr>
          <p:cNvPr id="483" name="Google Shape;483;p68"/>
          <p:cNvSpPr/>
          <p:nvPr/>
        </p:nvSpPr>
        <p:spPr>
          <a:xfrm>
            <a:off x="709900" y="2223859"/>
            <a:ext cx="1906800" cy="4173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accessibility.js</a:t>
            </a:r>
            <a:endParaRPr b="1">
              <a:latin typeface="Consolas"/>
              <a:ea typeface="Consolas"/>
              <a:cs typeface="Consolas"/>
              <a:sym typeface="Consolas"/>
            </a:endParaRPr>
          </a:p>
        </p:txBody>
      </p:sp>
      <p:sp>
        <p:nvSpPr>
          <p:cNvPr id="484" name="Google Shape;484;p68"/>
          <p:cNvSpPr txBox="1"/>
          <p:nvPr/>
        </p:nvSpPr>
        <p:spPr>
          <a:xfrm>
            <a:off x="3116950" y="2223850"/>
            <a:ext cx="3912900" cy="729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console.log("Initiate Accessibility Change");</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solidFill>
                  <a:schemeClr val="dk1"/>
                </a:solidFill>
                <a:latin typeface="Consolas"/>
                <a:ea typeface="Consolas"/>
                <a:cs typeface="Consolas"/>
                <a:sym typeface="Consolas"/>
              </a:rPr>
              <a:t>$("access").css("color", "green");</a:t>
            </a:r>
            <a:endParaRPr sz="1150">
              <a:solidFill>
                <a:schemeClr val="dk1"/>
              </a:solidFill>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cxnSp>
        <p:nvCxnSpPr>
          <p:cNvPr id="485" name="Google Shape;485;p68"/>
          <p:cNvCxnSpPr>
            <a:stCxn id="483" idx="3"/>
          </p:cNvCxnSpPr>
          <p:nvPr/>
        </p:nvCxnSpPr>
        <p:spPr>
          <a:xfrm flipH="1" rot="10800000">
            <a:off x="2616700" y="2432209"/>
            <a:ext cx="434400" cy="300"/>
          </a:xfrm>
          <a:prstGeom prst="straightConnector1">
            <a:avLst/>
          </a:prstGeom>
          <a:noFill/>
          <a:ln cap="flat" cmpd="sng" w="9525">
            <a:solidFill>
              <a:schemeClr val="dk2"/>
            </a:solidFill>
            <a:prstDash val="solid"/>
            <a:round/>
            <a:headEnd len="med" w="med" type="none"/>
            <a:tailEnd len="med" w="med" type="triangle"/>
          </a:ln>
        </p:spPr>
      </p:cxnSp>
      <p:sp>
        <p:nvSpPr>
          <p:cNvPr id="486" name="Google Shape;486;p68"/>
          <p:cNvSpPr/>
          <p:nvPr/>
        </p:nvSpPr>
        <p:spPr>
          <a:xfrm>
            <a:off x="709900" y="3332635"/>
            <a:ext cx="1906800" cy="3504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index.html</a:t>
            </a:r>
            <a:endParaRPr b="1">
              <a:latin typeface="Consolas"/>
              <a:ea typeface="Consolas"/>
              <a:cs typeface="Consolas"/>
              <a:sym typeface="Consolas"/>
            </a:endParaRPr>
          </a:p>
        </p:txBody>
      </p:sp>
      <p:cxnSp>
        <p:nvCxnSpPr>
          <p:cNvPr id="487" name="Google Shape;487;p68"/>
          <p:cNvCxnSpPr>
            <a:stCxn id="486" idx="3"/>
          </p:cNvCxnSpPr>
          <p:nvPr/>
        </p:nvCxnSpPr>
        <p:spPr>
          <a:xfrm>
            <a:off x="2616700" y="3507835"/>
            <a:ext cx="444600" cy="2400"/>
          </a:xfrm>
          <a:prstGeom prst="straightConnector1">
            <a:avLst/>
          </a:prstGeom>
          <a:noFill/>
          <a:ln cap="flat" cmpd="sng" w="9525">
            <a:solidFill>
              <a:schemeClr val="dk2"/>
            </a:solidFill>
            <a:prstDash val="solid"/>
            <a:round/>
            <a:headEnd len="med" w="med" type="none"/>
            <a:tailEnd len="med" w="med" type="triangle"/>
          </a:ln>
        </p:spPr>
      </p:cxnSp>
      <p:sp>
        <p:nvSpPr>
          <p:cNvPr id="488" name="Google Shape;488;p68"/>
          <p:cNvSpPr txBox="1"/>
          <p:nvPr/>
        </p:nvSpPr>
        <p:spPr>
          <a:xfrm>
            <a:off x="3116950" y="3308750"/>
            <a:ext cx="3912900" cy="1618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a:t>
            </a:r>
            <a:r>
              <a:rPr lang="en" sz="1150">
                <a:solidFill>
                  <a:schemeClr val="dk1"/>
                </a:solidFill>
                <a:highlight>
                  <a:srgbClr val="FFFF00"/>
                </a:highlight>
                <a:latin typeface="Consolas"/>
                <a:ea typeface="Consolas"/>
                <a:cs typeface="Consolas"/>
                <a:sym typeface="Consolas"/>
              </a:rPr>
              <a:t>&lt;script src= "accessibility.js"&gt;&lt;/script&gt;</a:t>
            </a:r>
            <a:endParaRPr sz="1150">
              <a:solidFill>
                <a:schemeClr val="dk1"/>
              </a:solidFill>
              <a:highlight>
                <a:srgbClr val="FFFF00"/>
              </a:highlight>
              <a:latin typeface="Consolas"/>
              <a:ea typeface="Consolas"/>
              <a:cs typeface="Consolas"/>
              <a:sym typeface="Consolas"/>
            </a:endParaRPr>
          </a:p>
          <a:p>
            <a:pPr indent="0" lvl="0" marL="0" rtl="0" algn="l">
              <a:spcBef>
                <a:spcPts val="0"/>
              </a:spcBef>
              <a:spcAft>
                <a:spcPts val="0"/>
              </a:spcAft>
              <a:buNone/>
            </a:pPr>
            <a:r>
              <a:rPr lang="en" sz="1150">
                <a:solidFill>
                  <a:schemeClr val="dk1"/>
                </a:solidFill>
                <a:latin typeface="Consolas"/>
                <a:ea typeface="Consolas"/>
                <a:cs typeface="Consolas"/>
                <a:sym typeface="Consolas"/>
              </a:rPr>
              <a:t>     &lt;script src= "jquery.js"&gt;&lt;/script&gt;</a:t>
            </a:r>
            <a:endParaRPr sz="1150">
              <a:solidFill>
                <a:schemeClr val="dk1"/>
              </a:solidFill>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&lt;button id = access&gt;Enhance&lt;/button&gt;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sp>
        <p:nvSpPr>
          <p:cNvPr id="489" name="Google Shape;489;p68"/>
          <p:cNvSpPr txBox="1"/>
          <p:nvPr/>
        </p:nvSpPr>
        <p:spPr>
          <a:xfrm>
            <a:off x="711225" y="1490100"/>
            <a:ext cx="79677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The order that external files are loaded affects their usability:</a:t>
            </a:r>
            <a:endParaRPr b="1" sz="1800">
              <a:latin typeface="Proxima Nova"/>
              <a:ea typeface="Proxima Nova"/>
              <a:cs typeface="Proxima Nova"/>
              <a:sym typeface="Proxima Nova"/>
            </a:endParaRPr>
          </a:p>
        </p:txBody>
      </p:sp>
      <p:pic>
        <p:nvPicPr>
          <p:cNvPr id="490" name="Google Shape;490;p68"/>
          <p:cNvPicPr preferRelativeResize="0"/>
          <p:nvPr/>
        </p:nvPicPr>
        <p:blipFill>
          <a:blip r:embed="rId3">
            <a:alphaModFix/>
          </a:blip>
          <a:stretch>
            <a:fillRect/>
          </a:stretch>
        </p:blipFill>
        <p:spPr>
          <a:xfrm>
            <a:off x="3715450" y="2997919"/>
            <a:ext cx="2715899" cy="265762"/>
          </a:xfrm>
          <a:prstGeom prst="rect">
            <a:avLst/>
          </a:prstGeom>
          <a:noFill/>
          <a:ln>
            <a:noFill/>
          </a:ln>
        </p:spPr>
      </p:pic>
      <p:pic>
        <p:nvPicPr>
          <p:cNvPr id="491" name="Google Shape;491;p68"/>
          <p:cNvPicPr preferRelativeResize="0"/>
          <p:nvPr/>
        </p:nvPicPr>
        <p:blipFill>
          <a:blip r:embed="rId4">
            <a:alphaModFix/>
          </a:blip>
          <a:stretch>
            <a:fillRect/>
          </a:stretch>
        </p:blipFill>
        <p:spPr>
          <a:xfrm>
            <a:off x="1115600" y="4125825"/>
            <a:ext cx="1095375" cy="457200"/>
          </a:xfrm>
          <a:prstGeom prst="rect">
            <a:avLst/>
          </a:prstGeom>
          <a:noFill/>
          <a:ln>
            <a:noFill/>
          </a:ln>
        </p:spPr>
      </p:pic>
      <p:sp>
        <p:nvSpPr>
          <p:cNvPr id="492" name="Google Shape;492;p68"/>
          <p:cNvSpPr/>
          <p:nvPr/>
        </p:nvSpPr>
        <p:spPr>
          <a:xfrm>
            <a:off x="7530100" y="2149775"/>
            <a:ext cx="1437600" cy="11799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accessibility executes </a:t>
            </a:r>
            <a:r>
              <a:rPr b="1" lang="en">
                <a:solidFill>
                  <a:srgbClr val="FFFFFF"/>
                </a:solidFill>
                <a:latin typeface="Proxima Nova"/>
                <a:ea typeface="Proxima Nova"/>
                <a:cs typeface="Proxima Nova"/>
                <a:sym typeface="Proxima Nova"/>
              </a:rPr>
              <a:t>before</a:t>
            </a:r>
            <a:r>
              <a:rPr lang="en">
                <a:solidFill>
                  <a:srgbClr val="FFFFFF"/>
                </a:solidFill>
                <a:latin typeface="Proxima Nova"/>
                <a:ea typeface="Proxima Nova"/>
                <a:cs typeface="Proxima Nova"/>
                <a:sym typeface="Proxima Nova"/>
              </a:rPr>
              <a:t> jQuery has executed</a:t>
            </a:r>
            <a:endParaRPr>
              <a:solidFill>
                <a:srgbClr val="FFFFFF"/>
              </a:solidFill>
              <a:latin typeface="Proxima Nova"/>
              <a:ea typeface="Proxima Nova"/>
              <a:cs typeface="Proxima Nova"/>
              <a:sym typeface="Proxima Nov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cxnSp>
        <p:nvCxnSpPr>
          <p:cNvPr id="497" name="Google Shape;497;p69"/>
          <p:cNvCxnSpPr/>
          <p:nvPr/>
        </p:nvCxnSpPr>
        <p:spPr>
          <a:xfrm flipH="1">
            <a:off x="6998825" y="3211475"/>
            <a:ext cx="628800" cy="422700"/>
          </a:xfrm>
          <a:prstGeom prst="straightConnector1">
            <a:avLst/>
          </a:prstGeom>
          <a:noFill/>
          <a:ln cap="flat" cmpd="sng" w="9525">
            <a:solidFill>
              <a:schemeClr val="dk2"/>
            </a:solidFill>
            <a:prstDash val="solid"/>
            <a:round/>
            <a:headEnd len="med" w="med" type="none"/>
            <a:tailEnd len="med" w="med" type="triangle"/>
          </a:ln>
        </p:spPr>
      </p:cxnSp>
      <p:sp>
        <p:nvSpPr>
          <p:cNvPr id="498" name="Google Shape;498;p6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a:t> Files</a:t>
            </a:r>
            <a:endParaRPr/>
          </a:p>
        </p:txBody>
      </p:sp>
      <p:sp>
        <p:nvSpPr>
          <p:cNvPr id="499" name="Google Shape;499;p69"/>
          <p:cNvSpPr/>
          <p:nvPr/>
        </p:nvSpPr>
        <p:spPr>
          <a:xfrm>
            <a:off x="709900" y="2223859"/>
            <a:ext cx="1906800" cy="4173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accessibility.js</a:t>
            </a:r>
            <a:endParaRPr b="1">
              <a:latin typeface="Consolas"/>
              <a:ea typeface="Consolas"/>
              <a:cs typeface="Consolas"/>
              <a:sym typeface="Consolas"/>
            </a:endParaRPr>
          </a:p>
        </p:txBody>
      </p:sp>
      <p:sp>
        <p:nvSpPr>
          <p:cNvPr id="500" name="Google Shape;500;p69"/>
          <p:cNvSpPr txBox="1"/>
          <p:nvPr/>
        </p:nvSpPr>
        <p:spPr>
          <a:xfrm>
            <a:off x="3116950" y="2223850"/>
            <a:ext cx="3912900" cy="729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console.log("Initiate Accessibility Change");</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solidFill>
                  <a:schemeClr val="dk1"/>
                </a:solidFill>
                <a:latin typeface="Consolas"/>
                <a:ea typeface="Consolas"/>
                <a:cs typeface="Consolas"/>
                <a:sym typeface="Consolas"/>
              </a:rPr>
              <a:t>$("access").css("color", "green");</a:t>
            </a:r>
            <a:endParaRPr sz="1150">
              <a:solidFill>
                <a:schemeClr val="dk1"/>
              </a:solidFill>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cxnSp>
        <p:nvCxnSpPr>
          <p:cNvPr id="501" name="Google Shape;501;p69"/>
          <p:cNvCxnSpPr>
            <a:stCxn id="499" idx="3"/>
          </p:cNvCxnSpPr>
          <p:nvPr/>
        </p:nvCxnSpPr>
        <p:spPr>
          <a:xfrm flipH="1" rot="10800000">
            <a:off x="2616700" y="2432209"/>
            <a:ext cx="434400" cy="300"/>
          </a:xfrm>
          <a:prstGeom prst="straightConnector1">
            <a:avLst/>
          </a:prstGeom>
          <a:noFill/>
          <a:ln cap="flat" cmpd="sng" w="9525">
            <a:solidFill>
              <a:schemeClr val="dk2"/>
            </a:solidFill>
            <a:prstDash val="solid"/>
            <a:round/>
            <a:headEnd len="med" w="med" type="none"/>
            <a:tailEnd len="med" w="med" type="triangle"/>
          </a:ln>
        </p:spPr>
      </p:cxnSp>
      <p:sp>
        <p:nvSpPr>
          <p:cNvPr id="502" name="Google Shape;502;p69"/>
          <p:cNvSpPr/>
          <p:nvPr/>
        </p:nvSpPr>
        <p:spPr>
          <a:xfrm>
            <a:off x="709900" y="3332635"/>
            <a:ext cx="1906800" cy="3504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index.html</a:t>
            </a:r>
            <a:endParaRPr b="1">
              <a:latin typeface="Consolas"/>
              <a:ea typeface="Consolas"/>
              <a:cs typeface="Consolas"/>
              <a:sym typeface="Consolas"/>
            </a:endParaRPr>
          </a:p>
        </p:txBody>
      </p:sp>
      <p:cxnSp>
        <p:nvCxnSpPr>
          <p:cNvPr id="503" name="Google Shape;503;p69"/>
          <p:cNvCxnSpPr>
            <a:stCxn id="502" idx="3"/>
          </p:cNvCxnSpPr>
          <p:nvPr/>
        </p:nvCxnSpPr>
        <p:spPr>
          <a:xfrm>
            <a:off x="2616700" y="3507835"/>
            <a:ext cx="444600" cy="2400"/>
          </a:xfrm>
          <a:prstGeom prst="straightConnector1">
            <a:avLst/>
          </a:prstGeom>
          <a:noFill/>
          <a:ln cap="flat" cmpd="sng" w="9525">
            <a:solidFill>
              <a:schemeClr val="dk2"/>
            </a:solidFill>
            <a:prstDash val="solid"/>
            <a:round/>
            <a:headEnd len="med" w="med" type="none"/>
            <a:tailEnd len="med" w="med" type="triangle"/>
          </a:ln>
        </p:spPr>
      </p:cxnSp>
      <p:sp>
        <p:nvSpPr>
          <p:cNvPr id="504" name="Google Shape;504;p69"/>
          <p:cNvSpPr txBox="1"/>
          <p:nvPr/>
        </p:nvSpPr>
        <p:spPr>
          <a:xfrm>
            <a:off x="3116950" y="3308750"/>
            <a:ext cx="3912900" cy="1618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a:t>
            </a:r>
            <a:r>
              <a:rPr lang="en" sz="1150">
                <a:solidFill>
                  <a:schemeClr val="dk1"/>
                </a:solidFill>
                <a:highlight>
                  <a:srgbClr val="FFFF00"/>
                </a:highlight>
                <a:latin typeface="Consolas"/>
                <a:ea typeface="Consolas"/>
                <a:cs typeface="Consolas"/>
                <a:sym typeface="Consolas"/>
              </a:rPr>
              <a:t>&lt;script src= "jquery.js"&gt;&lt;/script&gt;</a:t>
            </a:r>
            <a:endParaRPr sz="1150">
              <a:highlight>
                <a:srgbClr val="FFFF00"/>
              </a:highlight>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a:t>
            </a:r>
            <a:r>
              <a:rPr lang="en" sz="1150">
                <a:solidFill>
                  <a:schemeClr val="dk1"/>
                </a:solidFill>
                <a:latin typeface="Consolas"/>
                <a:ea typeface="Consolas"/>
                <a:cs typeface="Consolas"/>
                <a:sym typeface="Consolas"/>
              </a:rPr>
              <a:t>&lt;script src= "accessibility.js"&gt;&lt;/script&gt;</a:t>
            </a:r>
            <a:endParaRPr sz="1150">
              <a:solidFill>
                <a:schemeClr val="dk1"/>
              </a:solidFill>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&lt;button id = access&gt;Enhance&lt;/button&gt;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sp>
        <p:nvSpPr>
          <p:cNvPr id="505" name="Google Shape;505;p69"/>
          <p:cNvSpPr txBox="1"/>
          <p:nvPr/>
        </p:nvSpPr>
        <p:spPr>
          <a:xfrm>
            <a:off x="711225" y="1490100"/>
            <a:ext cx="79677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The order that external files are loaded affects their usability:</a:t>
            </a:r>
            <a:endParaRPr b="1" sz="1800">
              <a:latin typeface="Proxima Nova"/>
              <a:ea typeface="Proxima Nova"/>
              <a:cs typeface="Proxima Nova"/>
              <a:sym typeface="Proxima Nova"/>
            </a:endParaRPr>
          </a:p>
        </p:txBody>
      </p:sp>
      <p:sp>
        <p:nvSpPr>
          <p:cNvPr id="506" name="Google Shape;506;p69"/>
          <p:cNvSpPr/>
          <p:nvPr/>
        </p:nvSpPr>
        <p:spPr>
          <a:xfrm>
            <a:off x="7530100" y="2149775"/>
            <a:ext cx="1437600" cy="11799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If we change the order, this program no longer errors!</a:t>
            </a:r>
            <a:endParaRPr>
              <a:solidFill>
                <a:srgbClr val="FFFFFF"/>
              </a:solidFill>
              <a:latin typeface="Proxima Nova"/>
              <a:ea typeface="Proxima Nova"/>
              <a:cs typeface="Proxima Nova"/>
              <a:sym typeface="Proxima Nov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a:t> Files</a:t>
            </a:r>
            <a:endParaRPr/>
          </a:p>
        </p:txBody>
      </p:sp>
      <p:sp>
        <p:nvSpPr>
          <p:cNvPr id="512" name="Google Shape;512;p70"/>
          <p:cNvSpPr/>
          <p:nvPr/>
        </p:nvSpPr>
        <p:spPr>
          <a:xfrm>
            <a:off x="709900" y="2223859"/>
            <a:ext cx="1906800" cy="4173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accessibility.js</a:t>
            </a:r>
            <a:endParaRPr b="1">
              <a:latin typeface="Consolas"/>
              <a:ea typeface="Consolas"/>
              <a:cs typeface="Consolas"/>
              <a:sym typeface="Consolas"/>
            </a:endParaRPr>
          </a:p>
        </p:txBody>
      </p:sp>
      <p:sp>
        <p:nvSpPr>
          <p:cNvPr id="513" name="Google Shape;513;p70"/>
          <p:cNvSpPr txBox="1"/>
          <p:nvPr/>
        </p:nvSpPr>
        <p:spPr>
          <a:xfrm>
            <a:off x="3116950" y="2223850"/>
            <a:ext cx="3912900" cy="729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console.log("Initiate Accessibility Change");</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solidFill>
                  <a:schemeClr val="dk1"/>
                </a:solidFill>
                <a:latin typeface="Consolas"/>
                <a:ea typeface="Consolas"/>
                <a:cs typeface="Consolas"/>
                <a:sym typeface="Consolas"/>
              </a:rPr>
              <a:t>$("access").css("color", "green");</a:t>
            </a:r>
            <a:endParaRPr sz="1150">
              <a:solidFill>
                <a:schemeClr val="dk1"/>
              </a:solidFill>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cxnSp>
        <p:nvCxnSpPr>
          <p:cNvPr id="514" name="Google Shape;514;p70"/>
          <p:cNvCxnSpPr>
            <a:stCxn id="512" idx="3"/>
          </p:cNvCxnSpPr>
          <p:nvPr/>
        </p:nvCxnSpPr>
        <p:spPr>
          <a:xfrm flipH="1" rot="10800000">
            <a:off x="2616700" y="2432209"/>
            <a:ext cx="434400" cy="300"/>
          </a:xfrm>
          <a:prstGeom prst="straightConnector1">
            <a:avLst/>
          </a:prstGeom>
          <a:noFill/>
          <a:ln cap="flat" cmpd="sng" w="9525">
            <a:solidFill>
              <a:schemeClr val="dk2"/>
            </a:solidFill>
            <a:prstDash val="solid"/>
            <a:round/>
            <a:headEnd len="med" w="med" type="none"/>
            <a:tailEnd len="med" w="med" type="triangle"/>
          </a:ln>
        </p:spPr>
      </p:cxnSp>
      <p:sp>
        <p:nvSpPr>
          <p:cNvPr id="515" name="Google Shape;515;p70"/>
          <p:cNvSpPr/>
          <p:nvPr/>
        </p:nvSpPr>
        <p:spPr>
          <a:xfrm>
            <a:off x="709900" y="3332635"/>
            <a:ext cx="1906800" cy="3504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index.html</a:t>
            </a:r>
            <a:endParaRPr b="1">
              <a:latin typeface="Consolas"/>
              <a:ea typeface="Consolas"/>
              <a:cs typeface="Consolas"/>
              <a:sym typeface="Consolas"/>
            </a:endParaRPr>
          </a:p>
        </p:txBody>
      </p:sp>
      <p:cxnSp>
        <p:nvCxnSpPr>
          <p:cNvPr id="516" name="Google Shape;516;p70"/>
          <p:cNvCxnSpPr>
            <a:stCxn id="515" idx="3"/>
          </p:cNvCxnSpPr>
          <p:nvPr/>
        </p:nvCxnSpPr>
        <p:spPr>
          <a:xfrm>
            <a:off x="2616700" y="3507835"/>
            <a:ext cx="444600" cy="2400"/>
          </a:xfrm>
          <a:prstGeom prst="straightConnector1">
            <a:avLst/>
          </a:prstGeom>
          <a:noFill/>
          <a:ln cap="flat" cmpd="sng" w="9525">
            <a:solidFill>
              <a:schemeClr val="dk2"/>
            </a:solidFill>
            <a:prstDash val="solid"/>
            <a:round/>
            <a:headEnd len="med" w="med" type="none"/>
            <a:tailEnd len="med" w="med" type="triangle"/>
          </a:ln>
        </p:spPr>
      </p:cxnSp>
      <p:sp>
        <p:nvSpPr>
          <p:cNvPr id="517" name="Google Shape;517;p70"/>
          <p:cNvSpPr txBox="1"/>
          <p:nvPr/>
        </p:nvSpPr>
        <p:spPr>
          <a:xfrm>
            <a:off x="3116950" y="3308750"/>
            <a:ext cx="3912900" cy="1618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a:t>
            </a:r>
            <a:r>
              <a:rPr lang="en" sz="1150">
                <a:solidFill>
                  <a:schemeClr val="dk1"/>
                </a:solidFill>
                <a:latin typeface="Consolas"/>
                <a:ea typeface="Consolas"/>
                <a:cs typeface="Consolas"/>
                <a:sym typeface="Consolas"/>
              </a:rPr>
              <a:t>&lt;script src= "jquery.js"&gt;&lt;/script&gt;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a:t>
            </a:r>
            <a:r>
              <a:rPr lang="en" sz="1150">
                <a:solidFill>
                  <a:schemeClr val="dk1"/>
                </a:solidFill>
                <a:latin typeface="Consolas"/>
                <a:ea typeface="Consolas"/>
                <a:cs typeface="Consolas"/>
                <a:sym typeface="Consolas"/>
              </a:rPr>
              <a:t>&lt;script src= "accessibility.js"&gt;&lt;/script&gt;</a:t>
            </a:r>
            <a:endParaRPr sz="1150">
              <a:solidFill>
                <a:schemeClr val="dk1"/>
              </a:solidFill>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&lt;button id = access&gt;Enhance&lt;/button&gt;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sp>
        <p:nvSpPr>
          <p:cNvPr id="518" name="Google Shape;518;p70"/>
          <p:cNvSpPr txBox="1"/>
          <p:nvPr/>
        </p:nvSpPr>
        <p:spPr>
          <a:xfrm>
            <a:off x="711225" y="1490100"/>
            <a:ext cx="79677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The order that external files are loaded affects their usability:</a:t>
            </a:r>
            <a:endParaRPr b="1" sz="1800">
              <a:latin typeface="Proxima Nova"/>
              <a:ea typeface="Proxima Nova"/>
              <a:cs typeface="Proxima Nova"/>
              <a:sym typeface="Proxima Nova"/>
            </a:endParaRPr>
          </a:p>
        </p:txBody>
      </p:sp>
      <p:pic>
        <p:nvPicPr>
          <p:cNvPr id="519" name="Google Shape;519;p70"/>
          <p:cNvPicPr preferRelativeResize="0"/>
          <p:nvPr/>
        </p:nvPicPr>
        <p:blipFill>
          <a:blip r:embed="rId3">
            <a:alphaModFix/>
          </a:blip>
          <a:stretch>
            <a:fillRect/>
          </a:stretch>
        </p:blipFill>
        <p:spPr>
          <a:xfrm>
            <a:off x="1115600" y="3889250"/>
            <a:ext cx="1095375" cy="457200"/>
          </a:xfrm>
          <a:prstGeom prst="rect">
            <a:avLst/>
          </a:prstGeom>
          <a:noFill/>
          <a:ln>
            <a:noFill/>
          </a:ln>
        </p:spPr>
      </p:pic>
      <p:pic>
        <p:nvPicPr>
          <p:cNvPr id="520" name="Google Shape;520;p70"/>
          <p:cNvPicPr preferRelativeResize="0"/>
          <p:nvPr/>
        </p:nvPicPr>
        <p:blipFill>
          <a:blip r:embed="rId4">
            <a:alphaModFix/>
          </a:blip>
          <a:stretch>
            <a:fillRect/>
          </a:stretch>
        </p:blipFill>
        <p:spPr>
          <a:xfrm>
            <a:off x="582200" y="4475755"/>
            <a:ext cx="2162175" cy="190500"/>
          </a:xfrm>
          <a:prstGeom prst="rect">
            <a:avLst/>
          </a:prstGeom>
          <a:noFill/>
          <a:ln>
            <a:noFill/>
          </a:ln>
        </p:spPr>
      </p:pic>
      <p:cxnSp>
        <p:nvCxnSpPr>
          <p:cNvPr id="521" name="Google Shape;521;p70"/>
          <p:cNvCxnSpPr>
            <a:stCxn id="519" idx="2"/>
            <a:endCxn id="520" idx="0"/>
          </p:cNvCxnSpPr>
          <p:nvPr/>
        </p:nvCxnSpPr>
        <p:spPr>
          <a:xfrm>
            <a:off x="1663288" y="4346450"/>
            <a:ext cx="0" cy="129300"/>
          </a:xfrm>
          <a:prstGeom prst="straightConnector1">
            <a:avLst/>
          </a:prstGeom>
          <a:noFill/>
          <a:ln cap="flat" cmpd="sng" w="9525">
            <a:solidFill>
              <a:schemeClr val="dk2"/>
            </a:solidFill>
            <a:prstDash val="solid"/>
            <a:round/>
            <a:headEnd len="med" w="med" type="none"/>
            <a:tailEnd len="med" w="med" type="triangle"/>
          </a:ln>
        </p:spPr>
      </p:cxnSp>
      <p:pic>
        <p:nvPicPr>
          <p:cNvPr id="522" name="Google Shape;522;p70"/>
          <p:cNvPicPr preferRelativeResize="0"/>
          <p:nvPr/>
        </p:nvPicPr>
        <p:blipFill>
          <a:blip r:embed="rId5">
            <a:alphaModFix/>
          </a:blip>
          <a:stretch>
            <a:fillRect/>
          </a:stretch>
        </p:blipFill>
        <p:spPr>
          <a:xfrm>
            <a:off x="1334675" y="4738450"/>
            <a:ext cx="657225" cy="2571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7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a:t> Files</a:t>
            </a:r>
            <a:endParaRPr/>
          </a:p>
        </p:txBody>
      </p:sp>
      <p:sp>
        <p:nvSpPr>
          <p:cNvPr id="528" name="Google Shape;528;p71"/>
          <p:cNvSpPr/>
          <p:nvPr/>
        </p:nvSpPr>
        <p:spPr>
          <a:xfrm>
            <a:off x="709900" y="2223859"/>
            <a:ext cx="1906800" cy="4173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accessibility.js</a:t>
            </a:r>
            <a:endParaRPr b="1">
              <a:latin typeface="Consolas"/>
              <a:ea typeface="Consolas"/>
              <a:cs typeface="Consolas"/>
              <a:sym typeface="Consolas"/>
            </a:endParaRPr>
          </a:p>
        </p:txBody>
      </p:sp>
      <p:sp>
        <p:nvSpPr>
          <p:cNvPr id="529" name="Google Shape;529;p71"/>
          <p:cNvSpPr txBox="1"/>
          <p:nvPr/>
        </p:nvSpPr>
        <p:spPr>
          <a:xfrm>
            <a:off x="3116950" y="2223850"/>
            <a:ext cx="3912900" cy="729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console.log("Initiate Accessibility Change");</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solidFill>
                  <a:schemeClr val="dk1"/>
                </a:solidFill>
                <a:latin typeface="Consolas"/>
                <a:ea typeface="Consolas"/>
                <a:cs typeface="Consolas"/>
                <a:sym typeface="Consolas"/>
              </a:rPr>
              <a:t>$("access").css("color", "green");</a:t>
            </a:r>
            <a:endParaRPr sz="1150">
              <a:solidFill>
                <a:schemeClr val="dk1"/>
              </a:solidFill>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cxnSp>
        <p:nvCxnSpPr>
          <p:cNvPr id="530" name="Google Shape;530;p71"/>
          <p:cNvCxnSpPr>
            <a:stCxn id="528" idx="3"/>
          </p:cNvCxnSpPr>
          <p:nvPr/>
        </p:nvCxnSpPr>
        <p:spPr>
          <a:xfrm flipH="1" rot="10800000">
            <a:off x="2616700" y="2432209"/>
            <a:ext cx="434400" cy="300"/>
          </a:xfrm>
          <a:prstGeom prst="straightConnector1">
            <a:avLst/>
          </a:prstGeom>
          <a:noFill/>
          <a:ln cap="flat" cmpd="sng" w="9525">
            <a:solidFill>
              <a:schemeClr val="dk2"/>
            </a:solidFill>
            <a:prstDash val="solid"/>
            <a:round/>
            <a:headEnd len="med" w="med" type="none"/>
            <a:tailEnd len="med" w="med" type="triangle"/>
          </a:ln>
        </p:spPr>
      </p:cxnSp>
      <p:sp>
        <p:nvSpPr>
          <p:cNvPr id="531" name="Google Shape;531;p71"/>
          <p:cNvSpPr/>
          <p:nvPr/>
        </p:nvSpPr>
        <p:spPr>
          <a:xfrm>
            <a:off x="709900" y="3332635"/>
            <a:ext cx="1906800" cy="3504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index.html</a:t>
            </a:r>
            <a:endParaRPr b="1">
              <a:latin typeface="Consolas"/>
              <a:ea typeface="Consolas"/>
              <a:cs typeface="Consolas"/>
              <a:sym typeface="Consolas"/>
            </a:endParaRPr>
          </a:p>
        </p:txBody>
      </p:sp>
      <p:cxnSp>
        <p:nvCxnSpPr>
          <p:cNvPr id="532" name="Google Shape;532;p71"/>
          <p:cNvCxnSpPr>
            <a:stCxn id="531" idx="3"/>
          </p:cNvCxnSpPr>
          <p:nvPr/>
        </p:nvCxnSpPr>
        <p:spPr>
          <a:xfrm>
            <a:off x="2616700" y="3507835"/>
            <a:ext cx="444600" cy="2400"/>
          </a:xfrm>
          <a:prstGeom prst="straightConnector1">
            <a:avLst/>
          </a:prstGeom>
          <a:noFill/>
          <a:ln cap="flat" cmpd="sng" w="9525">
            <a:solidFill>
              <a:schemeClr val="dk2"/>
            </a:solidFill>
            <a:prstDash val="solid"/>
            <a:round/>
            <a:headEnd len="med" w="med" type="none"/>
            <a:tailEnd len="med" w="med" type="triangle"/>
          </a:ln>
        </p:spPr>
      </p:cxnSp>
      <p:sp>
        <p:nvSpPr>
          <p:cNvPr id="533" name="Google Shape;533;p71"/>
          <p:cNvSpPr txBox="1"/>
          <p:nvPr/>
        </p:nvSpPr>
        <p:spPr>
          <a:xfrm>
            <a:off x="3116950" y="3308750"/>
            <a:ext cx="3912900" cy="1618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a:t>
            </a:r>
            <a:r>
              <a:rPr lang="en" sz="1150">
                <a:solidFill>
                  <a:schemeClr val="dk1"/>
                </a:solidFill>
                <a:latin typeface="Consolas"/>
                <a:ea typeface="Consolas"/>
                <a:cs typeface="Consolas"/>
                <a:sym typeface="Consolas"/>
              </a:rPr>
              <a:t>&lt;script src= "jquery.js"&gt;&lt;/script&gt;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a:t>
            </a:r>
            <a:r>
              <a:rPr lang="en" sz="1150">
                <a:solidFill>
                  <a:schemeClr val="dk1"/>
                </a:solidFill>
                <a:latin typeface="Consolas"/>
                <a:ea typeface="Consolas"/>
                <a:cs typeface="Consolas"/>
                <a:sym typeface="Consolas"/>
              </a:rPr>
              <a:t>&lt;script src= "accessibility.js"&gt;&lt;/script&gt;</a:t>
            </a:r>
            <a:endParaRPr sz="1150">
              <a:solidFill>
                <a:schemeClr val="dk1"/>
              </a:solidFill>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&lt;button id = access&gt;Enhance&lt;/button&gt;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sp>
        <p:nvSpPr>
          <p:cNvPr id="534" name="Google Shape;534;p71"/>
          <p:cNvSpPr txBox="1"/>
          <p:nvPr/>
        </p:nvSpPr>
        <p:spPr>
          <a:xfrm>
            <a:off x="711225" y="1490100"/>
            <a:ext cx="79677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The order that external files are loaded affects their usability:</a:t>
            </a:r>
            <a:endParaRPr b="1" sz="1800">
              <a:latin typeface="Proxima Nova"/>
              <a:ea typeface="Proxima Nova"/>
              <a:cs typeface="Proxima Nova"/>
              <a:sym typeface="Proxima Nova"/>
            </a:endParaRPr>
          </a:p>
        </p:txBody>
      </p:sp>
      <p:pic>
        <p:nvPicPr>
          <p:cNvPr id="535" name="Google Shape;535;p71"/>
          <p:cNvPicPr preferRelativeResize="0"/>
          <p:nvPr/>
        </p:nvPicPr>
        <p:blipFill>
          <a:blip r:embed="rId3">
            <a:alphaModFix/>
          </a:blip>
          <a:stretch>
            <a:fillRect/>
          </a:stretch>
        </p:blipFill>
        <p:spPr>
          <a:xfrm>
            <a:off x="1115600" y="3889250"/>
            <a:ext cx="1095375" cy="457200"/>
          </a:xfrm>
          <a:prstGeom prst="rect">
            <a:avLst/>
          </a:prstGeom>
          <a:noFill/>
          <a:ln>
            <a:noFill/>
          </a:ln>
        </p:spPr>
      </p:pic>
      <p:pic>
        <p:nvPicPr>
          <p:cNvPr id="536" name="Google Shape;536;p71"/>
          <p:cNvPicPr preferRelativeResize="0"/>
          <p:nvPr/>
        </p:nvPicPr>
        <p:blipFill>
          <a:blip r:embed="rId4">
            <a:alphaModFix/>
          </a:blip>
          <a:stretch>
            <a:fillRect/>
          </a:stretch>
        </p:blipFill>
        <p:spPr>
          <a:xfrm>
            <a:off x="582200" y="4475755"/>
            <a:ext cx="2162175" cy="190500"/>
          </a:xfrm>
          <a:prstGeom prst="rect">
            <a:avLst/>
          </a:prstGeom>
          <a:noFill/>
          <a:ln>
            <a:noFill/>
          </a:ln>
        </p:spPr>
      </p:pic>
      <p:cxnSp>
        <p:nvCxnSpPr>
          <p:cNvPr id="537" name="Google Shape;537;p71"/>
          <p:cNvCxnSpPr>
            <a:stCxn id="535" idx="2"/>
            <a:endCxn id="536" idx="0"/>
          </p:cNvCxnSpPr>
          <p:nvPr/>
        </p:nvCxnSpPr>
        <p:spPr>
          <a:xfrm>
            <a:off x="1663288" y="4346450"/>
            <a:ext cx="0" cy="129300"/>
          </a:xfrm>
          <a:prstGeom prst="straightConnector1">
            <a:avLst/>
          </a:prstGeom>
          <a:noFill/>
          <a:ln cap="flat" cmpd="sng" w="9525">
            <a:solidFill>
              <a:schemeClr val="dk2"/>
            </a:solidFill>
            <a:prstDash val="solid"/>
            <a:round/>
            <a:headEnd len="med" w="med" type="none"/>
            <a:tailEnd len="med" w="med" type="triangle"/>
          </a:ln>
        </p:spPr>
      </p:cxnSp>
      <p:pic>
        <p:nvPicPr>
          <p:cNvPr id="538" name="Google Shape;538;p71"/>
          <p:cNvPicPr preferRelativeResize="0"/>
          <p:nvPr/>
        </p:nvPicPr>
        <p:blipFill>
          <a:blip r:embed="rId5">
            <a:alphaModFix/>
          </a:blip>
          <a:stretch>
            <a:fillRect/>
          </a:stretch>
        </p:blipFill>
        <p:spPr>
          <a:xfrm>
            <a:off x="1334675" y="4738450"/>
            <a:ext cx="657225" cy="257175"/>
          </a:xfrm>
          <a:prstGeom prst="rect">
            <a:avLst/>
          </a:prstGeom>
          <a:noFill/>
          <a:ln>
            <a:noFill/>
          </a:ln>
        </p:spPr>
      </p:pic>
      <p:sp>
        <p:nvSpPr>
          <p:cNvPr id="539" name="Google Shape;539;p71"/>
          <p:cNvSpPr/>
          <p:nvPr/>
        </p:nvSpPr>
        <p:spPr>
          <a:xfrm>
            <a:off x="7443600" y="2851442"/>
            <a:ext cx="1437600" cy="11799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The button doesn't get styled correctly!</a:t>
            </a:r>
            <a:endParaRPr>
              <a:solidFill>
                <a:srgbClr val="FFFFFF"/>
              </a:solidFill>
              <a:latin typeface="Proxima Nova"/>
              <a:ea typeface="Proxima Nova"/>
              <a:cs typeface="Proxima Nova"/>
              <a:sym typeface="Proxima Nova"/>
            </a:endParaRPr>
          </a:p>
        </p:txBody>
      </p:sp>
      <p:sp>
        <p:nvSpPr>
          <p:cNvPr id="540" name="Google Shape;540;p71"/>
          <p:cNvSpPr/>
          <p:nvPr/>
        </p:nvSpPr>
        <p:spPr>
          <a:xfrm>
            <a:off x="1334725" y="4747300"/>
            <a:ext cx="657300" cy="25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a:t> Files</a:t>
            </a:r>
            <a:endParaRPr/>
          </a:p>
        </p:txBody>
      </p:sp>
      <p:sp>
        <p:nvSpPr>
          <p:cNvPr id="546" name="Google Shape;546;p72"/>
          <p:cNvSpPr/>
          <p:nvPr/>
        </p:nvSpPr>
        <p:spPr>
          <a:xfrm>
            <a:off x="709900" y="2223859"/>
            <a:ext cx="1906800" cy="4173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accessibility.js</a:t>
            </a:r>
            <a:endParaRPr b="1">
              <a:latin typeface="Consolas"/>
              <a:ea typeface="Consolas"/>
              <a:cs typeface="Consolas"/>
              <a:sym typeface="Consolas"/>
            </a:endParaRPr>
          </a:p>
        </p:txBody>
      </p:sp>
      <p:sp>
        <p:nvSpPr>
          <p:cNvPr id="547" name="Google Shape;547;p72"/>
          <p:cNvSpPr txBox="1"/>
          <p:nvPr/>
        </p:nvSpPr>
        <p:spPr>
          <a:xfrm>
            <a:off x="3116950" y="2223850"/>
            <a:ext cx="3912900" cy="729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console.log("Initiate Accessibility Change");</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solidFill>
                  <a:schemeClr val="dk1"/>
                </a:solidFill>
                <a:latin typeface="Consolas"/>
                <a:ea typeface="Consolas"/>
                <a:cs typeface="Consolas"/>
                <a:sym typeface="Consolas"/>
              </a:rPr>
              <a:t>$("access").css("color", "green");</a:t>
            </a:r>
            <a:endParaRPr sz="1150">
              <a:solidFill>
                <a:schemeClr val="dk1"/>
              </a:solidFill>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cxnSp>
        <p:nvCxnSpPr>
          <p:cNvPr id="548" name="Google Shape;548;p72"/>
          <p:cNvCxnSpPr>
            <a:stCxn id="546" idx="3"/>
          </p:cNvCxnSpPr>
          <p:nvPr/>
        </p:nvCxnSpPr>
        <p:spPr>
          <a:xfrm flipH="1" rot="10800000">
            <a:off x="2616700" y="2432209"/>
            <a:ext cx="434400" cy="300"/>
          </a:xfrm>
          <a:prstGeom prst="straightConnector1">
            <a:avLst/>
          </a:prstGeom>
          <a:noFill/>
          <a:ln cap="flat" cmpd="sng" w="9525">
            <a:solidFill>
              <a:schemeClr val="dk2"/>
            </a:solidFill>
            <a:prstDash val="solid"/>
            <a:round/>
            <a:headEnd len="med" w="med" type="none"/>
            <a:tailEnd len="med" w="med" type="triangle"/>
          </a:ln>
        </p:spPr>
      </p:cxnSp>
      <p:sp>
        <p:nvSpPr>
          <p:cNvPr id="549" name="Google Shape;549;p72"/>
          <p:cNvSpPr/>
          <p:nvPr/>
        </p:nvSpPr>
        <p:spPr>
          <a:xfrm>
            <a:off x="709900" y="3332635"/>
            <a:ext cx="1906800" cy="3504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index.html</a:t>
            </a:r>
            <a:endParaRPr b="1">
              <a:latin typeface="Consolas"/>
              <a:ea typeface="Consolas"/>
              <a:cs typeface="Consolas"/>
              <a:sym typeface="Consolas"/>
            </a:endParaRPr>
          </a:p>
        </p:txBody>
      </p:sp>
      <p:cxnSp>
        <p:nvCxnSpPr>
          <p:cNvPr id="550" name="Google Shape;550;p72"/>
          <p:cNvCxnSpPr>
            <a:stCxn id="549" idx="3"/>
          </p:cNvCxnSpPr>
          <p:nvPr/>
        </p:nvCxnSpPr>
        <p:spPr>
          <a:xfrm>
            <a:off x="2616700" y="3507835"/>
            <a:ext cx="444600" cy="2400"/>
          </a:xfrm>
          <a:prstGeom prst="straightConnector1">
            <a:avLst/>
          </a:prstGeom>
          <a:noFill/>
          <a:ln cap="flat" cmpd="sng" w="9525">
            <a:solidFill>
              <a:schemeClr val="dk2"/>
            </a:solidFill>
            <a:prstDash val="solid"/>
            <a:round/>
            <a:headEnd len="med" w="med" type="none"/>
            <a:tailEnd len="med" w="med" type="triangle"/>
          </a:ln>
        </p:spPr>
      </p:cxnSp>
      <p:sp>
        <p:nvSpPr>
          <p:cNvPr id="551" name="Google Shape;551;p72"/>
          <p:cNvSpPr txBox="1"/>
          <p:nvPr/>
        </p:nvSpPr>
        <p:spPr>
          <a:xfrm>
            <a:off x="3116950" y="3308750"/>
            <a:ext cx="3912900" cy="1618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a:t>
            </a:r>
            <a:r>
              <a:rPr lang="en" sz="1150">
                <a:solidFill>
                  <a:schemeClr val="dk1"/>
                </a:solidFill>
                <a:latin typeface="Consolas"/>
                <a:ea typeface="Consolas"/>
                <a:cs typeface="Consolas"/>
                <a:sym typeface="Consolas"/>
              </a:rPr>
              <a:t>&lt;script src= "jquery.js"&gt;&lt;/script&gt;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a:t>
            </a:r>
            <a:r>
              <a:rPr lang="en" sz="1150">
                <a:solidFill>
                  <a:schemeClr val="dk1"/>
                </a:solidFill>
                <a:latin typeface="Consolas"/>
                <a:ea typeface="Consolas"/>
                <a:cs typeface="Consolas"/>
                <a:sym typeface="Consolas"/>
              </a:rPr>
              <a:t>&lt;script src= "accessibility.js"&gt;&lt;/script&gt;</a:t>
            </a:r>
            <a:endParaRPr sz="1150">
              <a:solidFill>
                <a:schemeClr val="dk1"/>
              </a:solidFill>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&lt;button id = access&gt;Enhance&lt;/button&gt;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sp>
        <p:nvSpPr>
          <p:cNvPr id="552" name="Google Shape;552;p72"/>
          <p:cNvSpPr txBox="1"/>
          <p:nvPr/>
        </p:nvSpPr>
        <p:spPr>
          <a:xfrm>
            <a:off x="711225" y="1490100"/>
            <a:ext cx="79677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The order that external files are loaded affects their usability:</a:t>
            </a:r>
            <a:endParaRPr b="1" sz="1800">
              <a:latin typeface="Proxima Nova"/>
              <a:ea typeface="Proxima Nova"/>
              <a:cs typeface="Proxima Nova"/>
              <a:sym typeface="Proxima Nova"/>
            </a:endParaRPr>
          </a:p>
        </p:txBody>
      </p:sp>
      <p:sp>
        <p:nvSpPr>
          <p:cNvPr id="553" name="Google Shape;553;p72"/>
          <p:cNvSpPr/>
          <p:nvPr/>
        </p:nvSpPr>
        <p:spPr>
          <a:xfrm>
            <a:off x="7381725" y="3527892"/>
            <a:ext cx="1437600" cy="11799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The </a:t>
            </a:r>
            <a:r>
              <a:rPr lang="en">
                <a:solidFill>
                  <a:srgbClr val="FFFFFF"/>
                </a:solidFill>
                <a:latin typeface="Consolas"/>
                <a:ea typeface="Consolas"/>
                <a:cs typeface="Consolas"/>
                <a:sym typeface="Consolas"/>
              </a:rPr>
              <a:t>head</a:t>
            </a:r>
            <a:r>
              <a:rPr lang="en">
                <a:solidFill>
                  <a:srgbClr val="FFFFFF"/>
                </a:solidFill>
                <a:latin typeface="Proxima Nova"/>
                <a:ea typeface="Proxima Nova"/>
                <a:cs typeface="Proxima Nova"/>
                <a:sym typeface="Proxima Nova"/>
              </a:rPr>
              <a:t> loads before the </a:t>
            </a:r>
            <a:r>
              <a:rPr lang="en">
                <a:solidFill>
                  <a:srgbClr val="FFFFFF"/>
                </a:solidFill>
                <a:latin typeface="Consolas"/>
                <a:ea typeface="Consolas"/>
                <a:cs typeface="Consolas"/>
                <a:sym typeface="Consolas"/>
              </a:rPr>
              <a:t>body</a:t>
            </a:r>
            <a:endParaRPr>
              <a:solidFill>
                <a:srgbClr val="FFFFFF"/>
              </a:solidFill>
              <a:latin typeface="Consolas"/>
              <a:ea typeface="Consolas"/>
              <a:cs typeface="Consolas"/>
              <a:sym typeface="Consolas"/>
            </a:endParaRPr>
          </a:p>
        </p:txBody>
      </p:sp>
      <p:cxnSp>
        <p:nvCxnSpPr>
          <p:cNvPr id="554" name="Google Shape;554;p72"/>
          <p:cNvCxnSpPr>
            <a:stCxn id="553" idx="1"/>
          </p:cNvCxnSpPr>
          <p:nvPr/>
        </p:nvCxnSpPr>
        <p:spPr>
          <a:xfrm rot="10800000">
            <a:off x="7132725" y="3762342"/>
            <a:ext cx="249000" cy="355500"/>
          </a:xfrm>
          <a:prstGeom prst="straightConnector1">
            <a:avLst/>
          </a:prstGeom>
          <a:noFill/>
          <a:ln cap="flat" cmpd="sng" w="9525">
            <a:solidFill>
              <a:schemeClr val="dk2"/>
            </a:solidFill>
            <a:prstDash val="solid"/>
            <a:round/>
            <a:headEnd len="med" w="med" type="none"/>
            <a:tailEnd len="med" w="med" type="triangle"/>
          </a:ln>
        </p:spPr>
      </p:cxnSp>
      <p:cxnSp>
        <p:nvCxnSpPr>
          <p:cNvPr id="555" name="Google Shape;555;p72"/>
          <p:cNvCxnSpPr>
            <a:stCxn id="553" idx="1"/>
          </p:cNvCxnSpPr>
          <p:nvPr/>
        </p:nvCxnSpPr>
        <p:spPr>
          <a:xfrm flipH="1">
            <a:off x="7205025" y="4117842"/>
            <a:ext cx="176700" cy="396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Wave</a:t>
            </a:r>
            <a:endParaRPr/>
          </a:p>
        </p:txBody>
      </p:sp>
      <p:pic>
        <p:nvPicPr>
          <p:cNvPr id="181" name="Google Shape;181;p37"/>
          <p:cNvPicPr preferRelativeResize="0"/>
          <p:nvPr/>
        </p:nvPicPr>
        <p:blipFill>
          <a:blip r:embed="rId3">
            <a:alphaModFix/>
          </a:blip>
          <a:stretch>
            <a:fillRect/>
          </a:stretch>
        </p:blipFill>
        <p:spPr>
          <a:xfrm>
            <a:off x="373588" y="1727538"/>
            <a:ext cx="3171825" cy="29241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7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a:t> Files</a:t>
            </a:r>
            <a:endParaRPr/>
          </a:p>
        </p:txBody>
      </p:sp>
      <p:sp>
        <p:nvSpPr>
          <p:cNvPr id="561" name="Google Shape;561;p73"/>
          <p:cNvSpPr/>
          <p:nvPr/>
        </p:nvSpPr>
        <p:spPr>
          <a:xfrm>
            <a:off x="709900" y="2223859"/>
            <a:ext cx="1906800" cy="4173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accessibility.js</a:t>
            </a:r>
            <a:endParaRPr b="1">
              <a:latin typeface="Consolas"/>
              <a:ea typeface="Consolas"/>
              <a:cs typeface="Consolas"/>
              <a:sym typeface="Consolas"/>
            </a:endParaRPr>
          </a:p>
        </p:txBody>
      </p:sp>
      <p:sp>
        <p:nvSpPr>
          <p:cNvPr id="562" name="Google Shape;562;p73"/>
          <p:cNvSpPr txBox="1"/>
          <p:nvPr/>
        </p:nvSpPr>
        <p:spPr>
          <a:xfrm>
            <a:off x="3116950" y="2223850"/>
            <a:ext cx="3912900" cy="729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console.log("Initiate Accessibility Change");</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solidFill>
                  <a:schemeClr val="dk1"/>
                </a:solidFill>
                <a:highlight>
                  <a:srgbClr val="FFFF00"/>
                </a:highlight>
                <a:latin typeface="Consolas"/>
                <a:ea typeface="Consolas"/>
                <a:cs typeface="Consolas"/>
                <a:sym typeface="Consolas"/>
              </a:rPr>
              <a:t>$("access").css("color", "green");</a:t>
            </a:r>
            <a:endParaRPr sz="1150">
              <a:solidFill>
                <a:schemeClr val="dk1"/>
              </a:solidFill>
              <a:highlight>
                <a:srgbClr val="FFFF00"/>
              </a:highlight>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cxnSp>
        <p:nvCxnSpPr>
          <p:cNvPr id="563" name="Google Shape;563;p73"/>
          <p:cNvCxnSpPr>
            <a:stCxn id="561" idx="3"/>
          </p:cNvCxnSpPr>
          <p:nvPr/>
        </p:nvCxnSpPr>
        <p:spPr>
          <a:xfrm flipH="1" rot="10800000">
            <a:off x="2616700" y="2432209"/>
            <a:ext cx="434400" cy="300"/>
          </a:xfrm>
          <a:prstGeom prst="straightConnector1">
            <a:avLst/>
          </a:prstGeom>
          <a:noFill/>
          <a:ln cap="flat" cmpd="sng" w="9525">
            <a:solidFill>
              <a:schemeClr val="dk2"/>
            </a:solidFill>
            <a:prstDash val="solid"/>
            <a:round/>
            <a:headEnd len="med" w="med" type="none"/>
            <a:tailEnd len="med" w="med" type="triangle"/>
          </a:ln>
        </p:spPr>
      </p:cxnSp>
      <p:sp>
        <p:nvSpPr>
          <p:cNvPr id="564" name="Google Shape;564;p73"/>
          <p:cNvSpPr/>
          <p:nvPr/>
        </p:nvSpPr>
        <p:spPr>
          <a:xfrm>
            <a:off x="709900" y="3332635"/>
            <a:ext cx="1906800" cy="3504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index.html</a:t>
            </a:r>
            <a:endParaRPr b="1">
              <a:latin typeface="Consolas"/>
              <a:ea typeface="Consolas"/>
              <a:cs typeface="Consolas"/>
              <a:sym typeface="Consolas"/>
            </a:endParaRPr>
          </a:p>
        </p:txBody>
      </p:sp>
      <p:cxnSp>
        <p:nvCxnSpPr>
          <p:cNvPr id="565" name="Google Shape;565;p73"/>
          <p:cNvCxnSpPr>
            <a:stCxn id="564" idx="3"/>
          </p:cNvCxnSpPr>
          <p:nvPr/>
        </p:nvCxnSpPr>
        <p:spPr>
          <a:xfrm>
            <a:off x="2616700" y="3507835"/>
            <a:ext cx="444600" cy="2400"/>
          </a:xfrm>
          <a:prstGeom prst="straightConnector1">
            <a:avLst/>
          </a:prstGeom>
          <a:noFill/>
          <a:ln cap="flat" cmpd="sng" w="9525">
            <a:solidFill>
              <a:schemeClr val="dk2"/>
            </a:solidFill>
            <a:prstDash val="solid"/>
            <a:round/>
            <a:headEnd len="med" w="med" type="none"/>
            <a:tailEnd len="med" w="med" type="triangle"/>
          </a:ln>
        </p:spPr>
      </p:cxnSp>
      <p:sp>
        <p:nvSpPr>
          <p:cNvPr id="566" name="Google Shape;566;p73"/>
          <p:cNvSpPr txBox="1"/>
          <p:nvPr/>
        </p:nvSpPr>
        <p:spPr>
          <a:xfrm>
            <a:off x="3116950" y="3308750"/>
            <a:ext cx="3912900" cy="1618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a:t>
            </a:r>
            <a:r>
              <a:rPr lang="en" sz="1150">
                <a:solidFill>
                  <a:schemeClr val="dk1"/>
                </a:solidFill>
                <a:latin typeface="Consolas"/>
                <a:ea typeface="Consolas"/>
                <a:cs typeface="Consolas"/>
                <a:sym typeface="Consolas"/>
              </a:rPr>
              <a:t>&lt;script src= "jquery.js"&gt;&lt;/script&gt;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a:t>
            </a:r>
            <a:r>
              <a:rPr lang="en" sz="1150">
                <a:solidFill>
                  <a:schemeClr val="dk1"/>
                </a:solidFill>
                <a:latin typeface="Consolas"/>
                <a:ea typeface="Consolas"/>
                <a:cs typeface="Consolas"/>
                <a:sym typeface="Consolas"/>
              </a:rPr>
              <a:t>&lt;script src= "accessibility.js"&gt;&lt;/script&gt;</a:t>
            </a:r>
            <a:endParaRPr sz="1150">
              <a:solidFill>
                <a:schemeClr val="dk1"/>
              </a:solidFill>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a:t>
            </a:r>
            <a:r>
              <a:rPr lang="en" sz="1150">
                <a:highlight>
                  <a:srgbClr val="FFFF00"/>
                </a:highlight>
                <a:latin typeface="Consolas"/>
                <a:ea typeface="Consolas"/>
                <a:cs typeface="Consolas"/>
                <a:sym typeface="Consolas"/>
              </a:rPr>
              <a:t>&lt;button id = access&gt;Enhance&lt;/button&gt;</a:t>
            </a:r>
            <a:endParaRPr sz="1150">
              <a:highlight>
                <a:srgbClr val="FFFF00"/>
              </a:highlight>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sp>
        <p:nvSpPr>
          <p:cNvPr id="567" name="Google Shape;567;p73"/>
          <p:cNvSpPr txBox="1"/>
          <p:nvPr/>
        </p:nvSpPr>
        <p:spPr>
          <a:xfrm>
            <a:off x="711225" y="1490100"/>
            <a:ext cx="79677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The order that external files are loaded affects their usability:</a:t>
            </a:r>
            <a:endParaRPr b="1" sz="1800">
              <a:latin typeface="Proxima Nova"/>
              <a:ea typeface="Proxima Nova"/>
              <a:cs typeface="Proxima Nova"/>
              <a:sym typeface="Proxima Nova"/>
            </a:endParaRPr>
          </a:p>
        </p:txBody>
      </p:sp>
      <p:sp>
        <p:nvSpPr>
          <p:cNvPr id="568" name="Google Shape;568;p73"/>
          <p:cNvSpPr/>
          <p:nvPr/>
        </p:nvSpPr>
        <p:spPr>
          <a:xfrm>
            <a:off x="7484600" y="2582617"/>
            <a:ext cx="1437600" cy="11799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This executes before the button is loaded on the page</a:t>
            </a:r>
            <a:endParaRPr>
              <a:solidFill>
                <a:srgbClr val="FFFFFF"/>
              </a:solidFill>
              <a:latin typeface="Consolas"/>
              <a:ea typeface="Consolas"/>
              <a:cs typeface="Consolas"/>
              <a:sym typeface="Consolas"/>
            </a:endParaRPr>
          </a:p>
        </p:txBody>
      </p:sp>
      <p:cxnSp>
        <p:nvCxnSpPr>
          <p:cNvPr id="569" name="Google Shape;569;p73"/>
          <p:cNvCxnSpPr>
            <a:stCxn id="568" idx="1"/>
          </p:cNvCxnSpPr>
          <p:nvPr/>
        </p:nvCxnSpPr>
        <p:spPr>
          <a:xfrm rot="10800000">
            <a:off x="7235600" y="2817067"/>
            <a:ext cx="249000" cy="355500"/>
          </a:xfrm>
          <a:prstGeom prst="straightConnector1">
            <a:avLst/>
          </a:prstGeom>
          <a:noFill/>
          <a:ln cap="flat" cmpd="sng" w="9525">
            <a:solidFill>
              <a:schemeClr val="dk2"/>
            </a:solidFill>
            <a:prstDash val="solid"/>
            <a:round/>
            <a:headEnd len="med" w="med" type="none"/>
            <a:tailEnd len="med" w="med" type="triangle"/>
          </a:ln>
        </p:spPr>
      </p:cxnSp>
      <p:cxnSp>
        <p:nvCxnSpPr>
          <p:cNvPr id="570" name="Google Shape;570;p73"/>
          <p:cNvCxnSpPr>
            <a:stCxn id="568" idx="1"/>
          </p:cNvCxnSpPr>
          <p:nvPr/>
        </p:nvCxnSpPr>
        <p:spPr>
          <a:xfrm flipH="1">
            <a:off x="6710300" y="3172567"/>
            <a:ext cx="774300" cy="1290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cxnSp>
        <p:nvCxnSpPr>
          <p:cNvPr id="575" name="Google Shape;575;p74"/>
          <p:cNvCxnSpPr/>
          <p:nvPr/>
        </p:nvCxnSpPr>
        <p:spPr>
          <a:xfrm flipH="1">
            <a:off x="6813100" y="3778375"/>
            <a:ext cx="783600" cy="504900"/>
          </a:xfrm>
          <a:prstGeom prst="straightConnector1">
            <a:avLst/>
          </a:prstGeom>
          <a:noFill/>
          <a:ln cap="flat" cmpd="sng" w="9525">
            <a:solidFill>
              <a:schemeClr val="dk2"/>
            </a:solidFill>
            <a:prstDash val="solid"/>
            <a:round/>
            <a:headEnd len="med" w="med" type="none"/>
            <a:tailEnd len="med" w="med" type="triangle"/>
          </a:ln>
        </p:spPr>
      </p:cxnSp>
      <p:sp>
        <p:nvSpPr>
          <p:cNvPr id="576" name="Google Shape;576;p7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a:t> Files</a:t>
            </a:r>
            <a:endParaRPr/>
          </a:p>
        </p:txBody>
      </p:sp>
      <p:sp>
        <p:nvSpPr>
          <p:cNvPr id="577" name="Google Shape;577;p74"/>
          <p:cNvSpPr/>
          <p:nvPr/>
        </p:nvSpPr>
        <p:spPr>
          <a:xfrm>
            <a:off x="709900" y="2223859"/>
            <a:ext cx="1906800" cy="4173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accessibility.js</a:t>
            </a:r>
            <a:endParaRPr b="1">
              <a:latin typeface="Consolas"/>
              <a:ea typeface="Consolas"/>
              <a:cs typeface="Consolas"/>
              <a:sym typeface="Consolas"/>
            </a:endParaRPr>
          </a:p>
        </p:txBody>
      </p:sp>
      <p:sp>
        <p:nvSpPr>
          <p:cNvPr id="578" name="Google Shape;578;p74"/>
          <p:cNvSpPr txBox="1"/>
          <p:nvPr/>
        </p:nvSpPr>
        <p:spPr>
          <a:xfrm>
            <a:off x="3116950" y="2223850"/>
            <a:ext cx="3912900" cy="729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console.log("Initiate Accessibility Change");</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solidFill>
                  <a:schemeClr val="dk1"/>
                </a:solidFill>
                <a:latin typeface="Consolas"/>
                <a:ea typeface="Consolas"/>
                <a:cs typeface="Consolas"/>
                <a:sym typeface="Consolas"/>
              </a:rPr>
              <a:t>$("access").css("color", "green");</a:t>
            </a:r>
            <a:endParaRPr sz="1150">
              <a:solidFill>
                <a:schemeClr val="dk1"/>
              </a:solidFill>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cxnSp>
        <p:nvCxnSpPr>
          <p:cNvPr id="579" name="Google Shape;579;p74"/>
          <p:cNvCxnSpPr>
            <a:stCxn id="577" idx="3"/>
          </p:cNvCxnSpPr>
          <p:nvPr/>
        </p:nvCxnSpPr>
        <p:spPr>
          <a:xfrm flipH="1" rot="10800000">
            <a:off x="2616700" y="2432209"/>
            <a:ext cx="434400" cy="300"/>
          </a:xfrm>
          <a:prstGeom prst="straightConnector1">
            <a:avLst/>
          </a:prstGeom>
          <a:noFill/>
          <a:ln cap="flat" cmpd="sng" w="9525">
            <a:solidFill>
              <a:schemeClr val="dk2"/>
            </a:solidFill>
            <a:prstDash val="solid"/>
            <a:round/>
            <a:headEnd len="med" w="med" type="none"/>
            <a:tailEnd len="med" w="med" type="triangle"/>
          </a:ln>
        </p:spPr>
      </p:cxnSp>
      <p:sp>
        <p:nvSpPr>
          <p:cNvPr id="580" name="Google Shape;580;p74"/>
          <p:cNvSpPr/>
          <p:nvPr/>
        </p:nvSpPr>
        <p:spPr>
          <a:xfrm>
            <a:off x="709900" y="3332635"/>
            <a:ext cx="1906800" cy="3504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index.html</a:t>
            </a:r>
            <a:endParaRPr b="1">
              <a:latin typeface="Consolas"/>
              <a:ea typeface="Consolas"/>
              <a:cs typeface="Consolas"/>
              <a:sym typeface="Consolas"/>
            </a:endParaRPr>
          </a:p>
        </p:txBody>
      </p:sp>
      <p:cxnSp>
        <p:nvCxnSpPr>
          <p:cNvPr id="581" name="Google Shape;581;p74"/>
          <p:cNvCxnSpPr>
            <a:stCxn id="580" idx="3"/>
          </p:cNvCxnSpPr>
          <p:nvPr/>
        </p:nvCxnSpPr>
        <p:spPr>
          <a:xfrm>
            <a:off x="2616700" y="3507835"/>
            <a:ext cx="444600" cy="2400"/>
          </a:xfrm>
          <a:prstGeom prst="straightConnector1">
            <a:avLst/>
          </a:prstGeom>
          <a:noFill/>
          <a:ln cap="flat" cmpd="sng" w="9525">
            <a:solidFill>
              <a:schemeClr val="dk2"/>
            </a:solidFill>
            <a:prstDash val="solid"/>
            <a:round/>
            <a:headEnd len="med" w="med" type="none"/>
            <a:tailEnd len="med" w="med" type="triangle"/>
          </a:ln>
        </p:spPr>
      </p:cxnSp>
      <p:sp>
        <p:nvSpPr>
          <p:cNvPr id="582" name="Google Shape;582;p74"/>
          <p:cNvSpPr txBox="1"/>
          <p:nvPr/>
        </p:nvSpPr>
        <p:spPr>
          <a:xfrm>
            <a:off x="3116950" y="3308750"/>
            <a:ext cx="3912900" cy="161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a:t>
            </a:r>
            <a:r>
              <a:rPr lang="en" sz="1150">
                <a:solidFill>
                  <a:schemeClr val="dk1"/>
                </a:solidFill>
                <a:latin typeface="Consolas"/>
                <a:ea typeface="Consolas"/>
                <a:cs typeface="Consolas"/>
                <a:sym typeface="Consolas"/>
              </a:rPr>
              <a:t>&lt;script src= "jquery.js"&gt;&lt;/script&gt;</a:t>
            </a:r>
            <a:endParaRPr sz="1150">
              <a:solidFill>
                <a:schemeClr val="dk1"/>
              </a:solidFill>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&lt;button id = access&gt;Enhance&lt;/button&gt;</a:t>
            </a:r>
            <a:endParaRPr sz="1150">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en" sz="1150">
                <a:solidFill>
                  <a:schemeClr val="dk1"/>
                </a:solidFill>
                <a:highlight>
                  <a:srgbClr val="FFFF00"/>
                </a:highlight>
                <a:latin typeface="Consolas"/>
                <a:ea typeface="Consolas"/>
                <a:cs typeface="Consolas"/>
                <a:sym typeface="Consolas"/>
              </a:rPr>
              <a:t>&lt;script src="accessibility.js"&gt;&lt;/script&gt;</a:t>
            </a:r>
            <a:endParaRPr sz="1150">
              <a:highlight>
                <a:srgbClr val="FFFF00"/>
              </a:highlight>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sp>
        <p:nvSpPr>
          <p:cNvPr id="583" name="Google Shape;583;p74"/>
          <p:cNvSpPr txBox="1"/>
          <p:nvPr/>
        </p:nvSpPr>
        <p:spPr>
          <a:xfrm>
            <a:off x="711225" y="1490100"/>
            <a:ext cx="79677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The order that external files are loaded affects their usability:</a:t>
            </a:r>
            <a:endParaRPr b="1" sz="1800">
              <a:latin typeface="Proxima Nova"/>
              <a:ea typeface="Proxima Nova"/>
              <a:cs typeface="Proxima Nova"/>
              <a:sym typeface="Proxima Nova"/>
            </a:endParaRPr>
          </a:p>
        </p:txBody>
      </p:sp>
      <p:sp>
        <p:nvSpPr>
          <p:cNvPr id="584" name="Google Shape;584;p74"/>
          <p:cNvSpPr/>
          <p:nvPr/>
        </p:nvSpPr>
        <p:spPr>
          <a:xfrm>
            <a:off x="7484600" y="2582625"/>
            <a:ext cx="1493400" cy="13608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We should place scripts that interact with HTML at the bottom of the body</a:t>
            </a:r>
            <a:endParaRPr>
              <a:solidFill>
                <a:srgbClr val="FFFFFF"/>
              </a:solidFill>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cxnSp>
        <p:nvCxnSpPr>
          <p:cNvPr id="589" name="Google Shape;589;p75"/>
          <p:cNvCxnSpPr/>
          <p:nvPr/>
        </p:nvCxnSpPr>
        <p:spPr>
          <a:xfrm flipH="1">
            <a:off x="6813100" y="3778375"/>
            <a:ext cx="783600" cy="504900"/>
          </a:xfrm>
          <a:prstGeom prst="straightConnector1">
            <a:avLst/>
          </a:prstGeom>
          <a:noFill/>
          <a:ln cap="flat" cmpd="sng" w="9525">
            <a:solidFill>
              <a:schemeClr val="dk2"/>
            </a:solidFill>
            <a:prstDash val="solid"/>
            <a:round/>
            <a:headEnd len="med" w="med" type="none"/>
            <a:tailEnd len="med" w="med" type="triangle"/>
          </a:ln>
        </p:spPr>
      </p:cxnSp>
      <p:sp>
        <p:nvSpPr>
          <p:cNvPr id="590" name="Google Shape;590;p7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a:t> Files</a:t>
            </a:r>
            <a:endParaRPr/>
          </a:p>
        </p:txBody>
      </p:sp>
      <p:sp>
        <p:nvSpPr>
          <p:cNvPr id="591" name="Google Shape;591;p75"/>
          <p:cNvSpPr/>
          <p:nvPr/>
        </p:nvSpPr>
        <p:spPr>
          <a:xfrm>
            <a:off x="709900" y="2223859"/>
            <a:ext cx="1906800" cy="4173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accessibility.js</a:t>
            </a:r>
            <a:endParaRPr b="1">
              <a:latin typeface="Consolas"/>
              <a:ea typeface="Consolas"/>
              <a:cs typeface="Consolas"/>
              <a:sym typeface="Consolas"/>
            </a:endParaRPr>
          </a:p>
        </p:txBody>
      </p:sp>
      <p:sp>
        <p:nvSpPr>
          <p:cNvPr id="592" name="Google Shape;592;p75"/>
          <p:cNvSpPr txBox="1"/>
          <p:nvPr/>
        </p:nvSpPr>
        <p:spPr>
          <a:xfrm>
            <a:off x="3116950" y="2223850"/>
            <a:ext cx="3912900" cy="729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console.log("Initiate Accessibility Change");</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solidFill>
                  <a:schemeClr val="dk1"/>
                </a:solidFill>
                <a:latin typeface="Consolas"/>
                <a:ea typeface="Consolas"/>
                <a:cs typeface="Consolas"/>
                <a:sym typeface="Consolas"/>
              </a:rPr>
              <a:t>$("access").css("color", "green");</a:t>
            </a:r>
            <a:endParaRPr sz="1150">
              <a:solidFill>
                <a:schemeClr val="dk1"/>
              </a:solidFill>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cxnSp>
        <p:nvCxnSpPr>
          <p:cNvPr id="593" name="Google Shape;593;p75"/>
          <p:cNvCxnSpPr>
            <a:stCxn id="591" idx="3"/>
          </p:cNvCxnSpPr>
          <p:nvPr/>
        </p:nvCxnSpPr>
        <p:spPr>
          <a:xfrm flipH="1" rot="10800000">
            <a:off x="2616700" y="2432209"/>
            <a:ext cx="434400" cy="300"/>
          </a:xfrm>
          <a:prstGeom prst="straightConnector1">
            <a:avLst/>
          </a:prstGeom>
          <a:noFill/>
          <a:ln cap="flat" cmpd="sng" w="9525">
            <a:solidFill>
              <a:schemeClr val="dk2"/>
            </a:solidFill>
            <a:prstDash val="solid"/>
            <a:round/>
            <a:headEnd len="med" w="med" type="none"/>
            <a:tailEnd len="med" w="med" type="triangle"/>
          </a:ln>
        </p:spPr>
      </p:cxnSp>
      <p:sp>
        <p:nvSpPr>
          <p:cNvPr id="594" name="Google Shape;594;p75"/>
          <p:cNvSpPr/>
          <p:nvPr/>
        </p:nvSpPr>
        <p:spPr>
          <a:xfrm>
            <a:off x="709900" y="3332635"/>
            <a:ext cx="1906800" cy="3504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index.html</a:t>
            </a:r>
            <a:endParaRPr b="1">
              <a:latin typeface="Consolas"/>
              <a:ea typeface="Consolas"/>
              <a:cs typeface="Consolas"/>
              <a:sym typeface="Consolas"/>
            </a:endParaRPr>
          </a:p>
        </p:txBody>
      </p:sp>
      <p:cxnSp>
        <p:nvCxnSpPr>
          <p:cNvPr id="595" name="Google Shape;595;p75"/>
          <p:cNvCxnSpPr>
            <a:stCxn id="594" idx="3"/>
          </p:cNvCxnSpPr>
          <p:nvPr/>
        </p:nvCxnSpPr>
        <p:spPr>
          <a:xfrm>
            <a:off x="2616700" y="3507835"/>
            <a:ext cx="444600" cy="2400"/>
          </a:xfrm>
          <a:prstGeom prst="straightConnector1">
            <a:avLst/>
          </a:prstGeom>
          <a:noFill/>
          <a:ln cap="flat" cmpd="sng" w="9525">
            <a:solidFill>
              <a:schemeClr val="dk2"/>
            </a:solidFill>
            <a:prstDash val="solid"/>
            <a:round/>
            <a:headEnd len="med" w="med" type="none"/>
            <a:tailEnd len="med" w="med" type="triangle"/>
          </a:ln>
        </p:spPr>
      </p:cxnSp>
      <p:sp>
        <p:nvSpPr>
          <p:cNvPr id="596" name="Google Shape;596;p75"/>
          <p:cNvSpPr txBox="1"/>
          <p:nvPr/>
        </p:nvSpPr>
        <p:spPr>
          <a:xfrm>
            <a:off x="3116950" y="3308750"/>
            <a:ext cx="3912900" cy="161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a:t>
            </a:r>
            <a:r>
              <a:rPr lang="en" sz="1150">
                <a:solidFill>
                  <a:schemeClr val="dk1"/>
                </a:solidFill>
                <a:latin typeface="Consolas"/>
                <a:ea typeface="Consolas"/>
                <a:cs typeface="Consolas"/>
                <a:sym typeface="Consolas"/>
              </a:rPr>
              <a:t>&lt;script src= "jquery.js"&gt;&lt;/script&gt;</a:t>
            </a:r>
            <a:endParaRPr sz="1150">
              <a:solidFill>
                <a:schemeClr val="dk1"/>
              </a:solidFill>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&lt;button id = access&gt;Enhance&lt;/button&gt;</a:t>
            </a:r>
            <a:endParaRPr sz="1150">
              <a:latin typeface="Consolas"/>
              <a:ea typeface="Consolas"/>
              <a:cs typeface="Consolas"/>
              <a:sym typeface="Consolas"/>
            </a:endParaRPr>
          </a:p>
          <a:p>
            <a:pPr indent="457200" lvl="0" marL="0" rtl="0" algn="l">
              <a:spcBef>
                <a:spcPts val="0"/>
              </a:spcBef>
              <a:spcAft>
                <a:spcPts val="0"/>
              </a:spcAft>
              <a:buNone/>
            </a:pPr>
            <a:r>
              <a:rPr lang="en" sz="1150">
                <a:solidFill>
                  <a:schemeClr val="dk1"/>
                </a:solidFill>
                <a:highlight>
                  <a:srgbClr val="FFFF00"/>
                </a:highlight>
                <a:latin typeface="Consolas"/>
                <a:ea typeface="Consolas"/>
                <a:cs typeface="Consolas"/>
                <a:sym typeface="Consolas"/>
              </a:rPr>
              <a:t>&lt;script src="accessibility.js"&gt;&lt;/script&gt;</a:t>
            </a:r>
            <a:endParaRPr sz="1150">
              <a:highlight>
                <a:srgbClr val="FFFF00"/>
              </a:highlight>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sp>
        <p:nvSpPr>
          <p:cNvPr id="597" name="Google Shape;597;p75"/>
          <p:cNvSpPr txBox="1"/>
          <p:nvPr/>
        </p:nvSpPr>
        <p:spPr>
          <a:xfrm>
            <a:off x="711225" y="1490100"/>
            <a:ext cx="79677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The order that external files are loaded affects their usability:</a:t>
            </a:r>
            <a:endParaRPr b="1" sz="1800">
              <a:latin typeface="Proxima Nova"/>
              <a:ea typeface="Proxima Nova"/>
              <a:cs typeface="Proxima Nova"/>
              <a:sym typeface="Proxima Nova"/>
            </a:endParaRPr>
          </a:p>
        </p:txBody>
      </p:sp>
      <p:sp>
        <p:nvSpPr>
          <p:cNvPr id="598" name="Google Shape;598;p75"/>
          <p:cNvSpPr/>
          <p:nvPr/>
        </p:nvSpPr>
        <p:spPr>
          <a:xfrm>
            <a:off x="7484600" y="2582625"/>
            <a:ext cx="1493400" cy="13608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We should place scripts that interact with HTML at the bottom of the body</a:t>
            </a:r>
            <a:endParaRPr>
              <a:solidFill>
                <a:srgbClr val="FFFFFF"/>
              </a:solidFill>
              <a:latin typeface="Consolas"/>
              <a:ea typeface="Consolas"/>
              <a:cs typeface="Consolas"/>
              <a:sym typeface="Consolas"/>
            </a:endParaRPr>
          </a:p>
        </p:txBody>
      </p:sp>
      <p:pic>
        <p:nvPicPr>
          <p:cNvPr id="599" name="Google Shape;599;p75"/>
          <p:cNvPicPr preferRelativeResize="0"/>
          <p:nvPr/>
        </p:nvPicPr>
        <p:blipFill>
          <a:blip r:embed="rId3">
            <a:alphaModFix/>
          </a:blip>
          <a:stretch>
            <a:fillRect/>
          </a:stretch>
        </p:blipFill>
        <p:spPr>
          <a:xfrm>
            <a:off x="1115600" y="3889250"/>
            <a:ext cx="1095375" cy="457200"/>
          </a:xfrm>
          <a:prstGeom prst="rect">
            <a:avLst/>
          </a:prstGeom>
          <a:noFill/>
          <a:ln>
            <a:noFill/>
          </a:ln>
        </p:spPr>
      </p:pic>
      <p:pic>
        <p:nvPicPr>
          <p:cNvPr id="600" name="Google Shape;600;p75"/>
          <p:cNvPicPr preferRelativeResize="0"/>
          <p:nvPr/>
        </p:nvPicPr>
        <p:blipFill>
          <a:blip r:embed="rId4">
            <a:alphaModFix/>
          </a:blip>
          <a:stretch>
            <a:fillRect/>
          </a:stretch>
        </p:blipFill>
        <p:spPr>
          <a:xfrm>
            <a:off x="582200" y="4475755"/>
            <a:ext cx="2162175" cy="190500"/>
          </a:xfrm>
          <a:prstGeom prst="rect">
            <a:avLst/>
          </a:prstGeom>
          <a:noFill/>
          <a:ln>
            <a:noFill/>
          </a:ln>
        </p:spPr>
      </p:pic>
      <p:cxnSp>
        <p:nvCxnSpPr>
          <p:cNvPr id="601" name="Google Shape;601;p75"/>
          <p:cNvCxnSpPr>
            <a:stCxn id="599" idx="2"/>
            <a:endCxn id="600" idx="0"/>
          </p:cNvCxnSpPr>
          <p:nvPr/>
        </p:nvCxnSpPr>
        <p:spPr>
          <a:xfrm>
            <a:off x="1663288" y="4346450"/>
            <a:ext cx="0" cy="129300"/>
          </a:xfrm>
          <a:prstGeom prst="straightConnector1">
            <a:avLst/>
          </a:prstGeom>
          <a:noFill/>
          <a:ln cap="flat" cmpd="sng" w="9525">
            <a:solidFill>
              <a:schemeClr val="dk2"/>
            </a:solidFill>
            <a:prstDash val="solid"/>
            <a:round/>
            <a:headEnd len="med" w="med" type="none"/>
            <a:tailEnd len="med" w="med" type="triangle"/>
          </a:ln>
        </p:spPr>
      </p:cxnSp>
      <p:pic>
        <p:nvPicPr>
          <p:cNvPr id="602" name="Google Shape;602;p75"/>
          <p:cNvPicPr preferRelativeResize="0"/>
          <p:nvPr/>
        </p:nvPicPr>
        <p:blipFill>
          <a:blip r:embed="rId5">
            <a:alphaModFix/>
          </a:blip>
          <a:stretch>
            <a:fillRect/>
          </a:stretch>
        </p:blipFill>
        <p:spPr>
          <a:xfrm>
            <a:off x="1339438" y="4738525"/>
            <a:ext cx="647700" cy="2857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7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a:t> Files</a:t>
            </a:r>
            <a:endParaRPr/>
          </a:p>
        </p:txBody>
      </p:sp>
      <p:sp>
        <p:nvSpPr>
          <p:cNvPr id="608" name="Google Shape;608;p76"/>
          <p:cNvSpPr/>
          <p:nvPr/>
        </p:nvSpPr>
        <p:spPr>
          <a:xfrm>
            <a:off x="709900" y="2223859"/>
            <a:ext cx="1906800" cy="4173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accessibility.js</a:t>
            </a:r>
            <a:endParaRPr b="1">
              <a:latin typeface="Consolas"/>
              <a:ea typeface="Consolas"/>
              <a:cs typeface="Consolas"/>
              <a:sym typeface="Consolas"/>
            </a:endParaRPr>
          </a:p>
        </p:txBody>
      </p:sp>
      <p:sp>
        <p:nvSpPr>
          <p:cNvPr id="609" name="Google Shape;609;p76"/>
          <p:cNvSpPr txBox="1"/>
          <p:nvPr/>
        </p:nvSpPr>
        <p:spPr>
          <a:xfrm>
            <a:off x="3116950" y="2050835"/>
            <a:ext cx="3912900" cy="1023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console.log("Initiate Accessibility Change");</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function makeAccessible()</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a:t>
            </a:r>
            <a:endParaRPr sz="1150">
              <a:latin typeface="Consolas"/>
              <a:ea typeface="Consolas"/>
              <a:cs typeface="Consolas"/>
              <a:sym typeface="Consolas"/>
            </a:endParaRPr>
          </a:p>
          <a:p>
            <a:pPr indent="457200" lvl="0" marL="0" rtl="0" algn="l">
              <a:spcBef>
                <a:spcPts val="0"/>
              </a:spcBef>
              <a:spcAft>
                <a:spcPts val="0"/>
              </a:spcAft>
              <a:buNone/>
            </a:pPr>
            <a:r>
              <a:rPr lang="en" sz="1150">
                <a:solidFill>
                  <a:schemeClr val="dk1"/>
                </a:solidFill>
                <a:latin typeface="Consolas"/>
                <a:ea typeface="Consolas"/>
                <a:cs typeface="Consolas"/>
                <a:sym typeface="Consolas"/>
              </a:rPr>
              <a:t>$("access").css("color", "green");</a:t>
            </a:r>
            <a:endParaRPr sz="1150">
              <a:solidFill>
                <a:schemeClr val="dk1"/>
              </a:solidFill>
              <a:latin typeface="Consolas"/>
              <a:ea typeface="Consolas"/>
              <a:cs typeface="Consolas"/>
              <a:sym typeface="Consolas"/>
            </a:endParaRPr>
          </a:p>
          <a:p>
            <a:pPr indent="0" lvl="0" marL="0" rtl="0" algn="l">
              <a:spcBef>
                <a:spcPts val="0"/>
              </a:spcBef>
              <a:spcAft>
                <a:spcPts val="0"/>
              </a:spcAft>
              <a:buNone/>
            </a:pPr>
            <a:r>
              <a:rPr lang="en" sz="1150">
                <a:solidFill>
                  <a:schemeClr val="dk1"/>
                </a:solidFill>
                <a:latin typeface="Consolas"/>
                <a:ea typeface="Consolas"/>
                <a:cs typeface="Consolas"/>
                <a:sym typeface="Consolas"/>
              </a:rPr>
              <a:t>}</a:t>
            </a:r>
            <a:endParaRPr sz="1150">
              <a:solidFill>
                <a:schemeClr val="dk1"/>
              </a:solidFill>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cxnSp>
        <p:nvCxnSpPr>
          <p:cNvPr id="610" name="Google Shape;610;p76"/>
          <p:cNvCxnSpPr>
            <a:stCxn id="608" idx="3"/>
          </p:cNvCxnSpPr>
          <p:nvPr/>
        </p:nvCxnSpPr>
        <p:spPr>
          <a:xfrm flipH="1" rot="10800000">
            <a:off x="2616700" y="2432209"/>
            <a:ext cx="434400" cy="300"/>
          </a:xfrm>
          <a:prstGeom prst="straightConnector1">
            <a:avLst/>
          </a:prstGeom>
          <a:noFill/>
          <a:ln cap="flat" cmpd="sng" w="9525">
            <a:solidFill>
              <a:schemeClr val="dk2"/>
            </a:solidFill>
            <a:prstDash val="solid"/>
            <a:round/>
            <a:headEnd len="med" w="med" type="none"/>
            <a:tailEnd len="med" w="med" type="triangle"/>
          </a:ln>
        </p:spPr>
      </p:cxnSp>
      <p:sp>
        <p:nvSpPr>
          <p:cNvPr id="611" name="Google Shape;611;p76"/>
          <p:cNvSpPr/>
          <p:nvPr/>
        </p:nvSpPr>
        <p:spPr>
          <a:xfrm>
            <a:off x="709900" y="3332635"/>
            <a:ext cx="1906800" cy="3504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index.html</a:t>
            </a:r>
            <a:endParaRPr b="1">
              <a:latin typeface="Consolas"/>
              <a:ea typeface="Consolas"/>
              <a:cs typeface="Consolas"/>
              <a:sym typeface="Consolas"/>
            </a:endParaRPr>
          </a:p>
        </p:txBody>
      </p:sp>
      <p:cxnSp>
        <p:nvCxnSpPr>
          <p:cNvPr id="612" name="Google Shape;612;p76"/>
          <p:cNvCxnSpPr>
            <a:stCxn id="611" idx="3"/>
          </p:cNvCxnSpPr>
          <p:nvPr/>
        </p:nvCxnSpPr>
        <p:spPr>
          <a:xfrm>
            <a:off x="2616700" y="3507835"/>
            <a:ext cx="444600" cy="2400"/>
          </a:xfrm>
          <a:prstGeom prst="straightConnector1">
            <a:avLst/>
          </a:prstGeom>
          <a:noFill/>
          <a:ln cap="flat" cmpd="sng" w="9525">
            <a:solidFill>
              <a:schemeClr val="dk2"/>
            </a:solidFill>
            <a:prstDash val="solid"/>
            <a:round/>
            <a:headEnd len="med" w="med" type="none"/>
            <a:tailEnd len="med" w="med" type="triangle"/>
          </a:ln>
        </p:spPr>
      </p:cxnSp>
      <p:sp>
        <p:nvSpPr>
          <p:cNvPr id="613" name="Google Shape;613;p76"/>
          <p:cNvSpPr txBox="1"/>
          <p:nvPr/>
        </p:nvSpPr>
        <p:spPr>
          <a:xfrm>
            <a:off x="3116950" y="3232550"/>
            <a:ext cx="3912900" cy="185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a:t>
            </a:r>
            <a:r>
              <a:rPr lang="en" sz="1150">
                <a:solidFill>
                  <a:schemeClr val="dk1"/>
                </a:solidFill>
                <a:latin typeface="Consolas"/>
                <a:ea typeface="Consolas"/>
                <a:cs typeface="Consolas"/>
                <a:sym typeface="Consolas"/>
              </a:rPr>
              <a:t>&lt;script src= "jquery.js"&gt;&lt;/script&gt;</a:t>
            </a:r>
            <a:endParaRPr sz="1150">
              <a:solidFill>
                <a:schemeClr val="dk1"/>
              </a:solidFill>
              <a:latin typeface="Consolas"/>
              <a:ea typeface="Consolas"/>
              <a:cs typeface="Consolas"/>
              <a:sym typeface="Consolas"/>
            </a:endParaRPr>
          </a:p>
          <a:p>
            <a:pPr indent="0" lvl="0" marL="0" rtl="0" algn="l">
              <a:spcBef>
                <a:spcPts val="0"/>
              </a:spcBef>
              <a:spcAft>
                <a:spcPts val="0"/>
              </a:spcAft>
              <a:buNone/>
            </a:pPr>
            <a:r>
              <a:rPr lang="en" sz="1150">
                <a:solidFill>
                  <a:schemeClr val="dk1"/>
                </a:solidFill>
                <a:latin typeface="Consolas"/>
                <a:ea typeface="Consolas"/>
                <a:cs typeface="Consolas"/>
                <a:sym typeface="Consolas"/>
              </a:rPr>
              <a:t>     &lt;script src ="accessibility.js"&gt;&lt;/script&gt;</a:t>
            </a:r>
            <a:endParaRPr sz="1150">
              <a:solidFill>
                <a:schemeClr val="dk1"/>
              </a:solidFill>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&lt;/head&gt;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	&lt;button id = access&gt;Enhance&lt;/button&gt;</a:t>
            </a:r>
            <a:endParaRPr sz="1150">
              <a:latin typeface="Consolas"/>
              <a:ea typeface="Consolas"/>
              <a:cs typeface="Consolas"/>
              <a:sym typeface="Consolas"/>
            </a:endParaRPr>
          </a:p>
          <a:p>
            <a:pPr indent="457200" lvl="0" marL="0" rtl="0" algn="l">
              <a:spcBef>
                <a:spcPts val="0"/>
              </a:spcBef>
              <a:spcAft>
                <a:spcPts val="0"/>
              </a:spcAft>
              <a:buNone/>
            </a:pPr>
            <a:r>
              <a:rPr lang="en" sz="1150">
                <a:solidFill>
                  <a:schemeClr val="dk1"/>
                </a:solidFill>
                <a:highlight>
                  <a:srgbClr val="FFFF00"/>
                </a:highlight>
                <a:latin typeface="Consolas"/>
                <a:ea typeface="Consolas"/>
                <a:cs typeface="Consolas"/>
                <a:sym typeface="Consolas"/>
              </a:rPr>
              <a:t>&lt;script&gt;</a:t>
            </a:r>
            <a:endParaRPr sz="1150">
              <a:solidFill>
                <a:schemeClr val="dk1"/>
              </a:solidFill>
              <a:highlight>
                <a:srgbClr val="FFFF00"/>
              </a:highlight>
              <a:latin typeface="Consolas"/>
              <a:ea typeface="Consolas"/>
              <a:cs typeface="Consolas"/>
              <a:sym typeface="Consolas"/>
            </a:endParaRPr>
          </a:p>
          <a:p>
            <a:pPr indent="457200" lvl="0" marL="0" rtl="0" algn="l">
              <a:spcBef>
                <a:spcPts val="0"/>
              </a:spcBef>
              <a:spcAft>
                <a:spcPts val="0"/>
              </a:spcAft>
              <a:buNone/>
            </a:pPr>
            <a:r>
              <a:rPr lang="en" sz="1150">
                <a:solidFill>
                  <a:schemeClr val="dk1"/>
                </a:solidFill>
                <a:highlight>
                  <a:srgbClr val="FFFF00"/>
                </a:highlight>
                <a:latin typeface="Consolas"/>
                <a:ea typeface="Consolas"/>
                <a:cs typeface="Consolas"/>
                <a:sym typeface="Consolas"/>
              </a:rPr>
              <a:t>	makeAccessible();</a:t>
            </a:r>
            <a:endParaRPr sz="1150">
              <a:solidFill>
                <a:schemeClr val="dk1"/>
              </a:solidFill>
              <a:highlight>
                <a:srgbClr val="FFFF00"/>
              </a:highlight>
              <a:latin typeface="Consolas"/>
              <a:ea typeface="Consolas"/>
              <a:cs typeface="Consolas"/>
              <a:sym typeface="Consolas"/>
            </a:endParaRPr>
          </a:p>
          <a:p>
            <a:pPr indent="457200" lvl="0" marL="0" rtl="0" algn="l">
              <a:spcBef>
                <a:spcPts val="0"/>
              </a:spcBef>
              <a:spcAft>
                <a:spcPts val="0"/>
              </a:spcAft>
              <a:buNone/>
            </a:pPr>
            <a:r>
              <a:rPr lang="en" sz="1150">
                <a:solidFill>
                  <a:schemeClr val="dk1"/>
                </a:solidFill>
                <a:highlight>
                  <a:srgbClr val="FFFF00"/>
                </a:highlight>
                <a:latin typeface="Consolas"/>
                <a:ea typeface="Consolas"/>
                <a:cs typeface="Consolas"/>
                <a:sym typeface="Consolas"/>
              </a:rPr>
              <a:t>&lt;/script&gt;</a:t>
            </a:r>
            <a:endParaRPr sz="1150">
              <a:highlight>
                <a:srgbClr val="FFFF00"/>
              </a:highlight>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&lt;/body&gt;</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p:txBody>
      </p:sp>
      <p:sp>
        <p:nvSpPr>
          <p:cNvPr id="614" name="Google Shape;614;p76"/>
          <p:cNvSpPr txBox="1"/>
          <p:nvPr/>
        </p:nvSpPr>
        <p:spPr>
          <a:xfrm>
            <a:off x="711225" y="1490100"/>
            <a:ext cx="79677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The order that external files are loaded affects their usability:</a:t>
            </a:r>
            <a:endParaRPr b="1" sz="1800">
              <a:latin typeface="Proxima Nova"/>
              <a:ea typeface="Proxima Nova"/>
              <a:cs typeface="Proxima Nova"/>
              <a:sym typeface="Proxima Nova"/>
            </a:endParaRPr>
          </a:p>
        </p:txBody>
      </p:sp>
      <p:pic>
        <p:nvPicPr>
          <p:cNvPr id="615" name="Google Shape;615;p76"/>
          <p:cNvPicPr preferRelativeResize="0"/>
          <p:nvPr/>
        </p:nvPicPr>
        <p:blipFill>
          <a:blip r:embed="rId3">
            <a:alphaModFix/>
          </a:blip>
          <a:stretch>
            <a:fillRect/>
          </a:stretch>
        </p:blipFill>
        <p:spPr>
          <a:xfrm>
            <a:off x="1115600" y="3889250"/>
            <a:ext cx="1095375" cy="457200"/>
          </a:xfrm>
          <a:prstGeom prst="rect">
            <a:avLst/>
          </a:prstGeom>
          <a:noFill/>
          <a:ln>
            <a:noFill/>
          </a:ln>
        </p:spPr>
      </p:pic>
      <p:pic>
        <p:nvPicPr>
          <p:cNvPr id="616" name="Google Shape;616;p76"/>
          <p:cNvPicPr preferRelativeResize="0"/>
          <p:nvPr/>
        </p:nvPicPr>
        <p:blipFill>
          <a:blip r:embed="rId4">
            <a:alphaModFix/>
          </a:blip>
          <a:stretch>
            <a:fillRect/>
          </a:stretch>
        </p:blipFill>
        <p:spPr>
          <a:xfrm>
            <a:off x="582200" y="4475755"/>
            <a:ext cx="2162175" cy="190500"/>
          </a:xfrm>
          <a:prstGeom prst="rect">
            <a:avLst/>
          </a:prstGeom>
          <a:noFill/>
          <a:ln>
            <a:noFill/>
          </a:ln>
        </p:spPr>
      </p:pic>
      <p:cxnSp>
        <p:nvCxnSpPr>
          <p:cNvPr id="617" name="Google Shape;617;p76"/>
          <p:cNvCxnSpPr>
            <a:stCxn id="615" idx="2"/>
            <a:endCxn id="616" idx="0"/>
          </p:cNvCxnSpPr>
          <p:nvPr/>
        </p:nvCxnSpPr>
        <p:spPr>
          <a:xfrm>
            <a:off x="1663288" y="4346450"/>
            <a:ext cx="0" cy="129300"/>
          </a:xfrm>
          <a:prstGeom prst="straightConnector1">
            <a:avLst/>
          </a:prstGeom>
          <a:noFill/>
          <a:ln cap="flat" cmpd="sng" w="9525">
            <a:solidFill>
              <a:schemeClr val="dk2"/>
            </a:solidFill>
            <a:prstDash val="solid"/>
            <a:round/>
            <a:headEnd len="med" w="med" type="none"/>
            <a:tailEnd len="med" w="med" type="triangle"/>
          </a:ln>
        </p:spPr>
      </p:cxnSp>
      <p:pic>
        <p:nvPicPr>
          <p:cNvPr id="618" name="Google Shape;618;p76"/>
          <p:cNvPicPr preferRelativeResize="0"/>
          <p:nvPr/>
        </p:nvPicPr>
        <p:blipFill>
          <a:blip r:embed="rId5">
            <a:alphaModFix/>
          </a:blip>
          <a:stretch>
            <a:fillRect/>
          </a:stretch>
        </p:blipFill>
        <p:spPr>
          <a:xfrm>
            <a:off x="1339438" y="4738525"/>
            <a:ext cx="647700" cy="2857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7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a:t> Files</a:t>
            </a:r>
            <a:endParaRPr/>
          </a:p>
        </p:txBody>
      </p:sp>
      <p:sp>
        <p:nvSpPr>
          <p:cNvPr id="624" name="Google Shape;624;p77"/>
          <p:cNvSpPr txBox="1"/>
          <p:nvPr>
            <p:ph idx="1" type="body"/>
          </p:nvPr>
        </p:nvSpPr>
        <p:spPr>
          <a:xfrm>
            <a:off x="311700" y="14258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When should I place my script tag where?</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7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a:t> Files</a:t>
            </a:r>
            <a:endParaRPr/>
          </a:p>
        </p:txBody>
      </p:sp>
      <p:sp>
        <p:nvSpPr>
          <p:cNvPr id="630" name="Google Shape;630;p78"/>
          <p:cNvSpPr txBox="1"/>
          <p:nvPr>
            <p:ph idx="1" type="body"/>
          </p:nvPr>
        </p:nvSpPr>
        <p:spPr>
          <a:xfrm>
            <a:off x="311700" y="1446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When should I place my script tag where?</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0"/>
              </a:spcAft>
              <a:buNone/>
            </a:pPr>
            <a:r>
              <a:rPr b="1" lang="en">
                <a:solidFill>
                  <a:srgbClr val="000000"/>
                </a:solidFill>
                <a:latin typeface="Consolas"/>
                <a:ea typeface="Consolas"/>
                <a:cs typeface="Consolas"/>
                <a:sym typeface="Consolas"/>
              </a:rPr>
              <a:t>&lt;head&gt;</a:t>
            </a:r>
            <a:r>
              <a:rPr b="1" lang="en">
                <a:solidFill>
                  <a:srgbClr val="000000"/>
                </a:solidFill>
              </a:rPr>
              <a:t> : other scripts will need to utilize functions</a:t>
            </a:r>
            <a:endParaRPr b="1">
              <a:solidFill>
                <a:srgbClr val="000000"/>
              </a:solidFill>
            </a:endParaRPr>
          </a:p>
          <a:p>
            <a:pPr indent="0" lvl="0" marL="0" rtl="0" algn="l">
              <a:spcBef>
                <a:spcPts val="1600"/>
              </a:spcBef>
              <a:spcAft>
                <a:spcPts val="1600"/>
              </a:spcAft>
              <a:buNone/>
            </a:pPr>
            <a:r>
              <a:rPr b="1" lang="en">
                <a:solidFill>
                  <a:srgbClr val="000000"/>
                </a:solidFill>
                <a:latin typeface="Consolas"/>
                <a:ea typeface="Consolas"/>
                <a:cs typeface="Consolas"/>
                <a:sym typeface="Consolas"/>
              </a:rPr>
              <a:t>&lt;body&gt;</a:t>
            </a:r>
            <a:r>
              <a:rPr b="1" lang="en">
                <a:solidFill>
                  <a:srgbClr val="000000"/>
                </a:solidFill>
              </a:rPr>
              <a:t> : scripts make changes to html/css</a:t>
            </a:r>
            <a:endParaRPr b="1">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79"/>
          <p:cNvSpPr txBox="1"/>
          <p:nvPr>
            <p:ph type="ctrTitle"/>
          </p:nvPr>
        </p:nvSpPr>
        <p:spPr>
          <a:xfrm>
            <a:off x="311708" y="1139225"/>
            <a:ext cx="8520600" cy="153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Now </a:t>
            </a:r>
            <a:r>
              <a:rPr lang="en"/>
              <a:t>it's</a:t>
            </a:r>
            <a:r>
              <a:rPr lang="en"/>
              <a:t> Your Turn!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graphicFrame>
        <p:nvGraphicFramePr>
          <p:cNvPr id="640" name="Google Shape;640;p80"/>
          <p:cNvGraphicFramePr/>
          <p:nvPr/>
        </p:nvGraphicFramePr>
        <p:xfrm>
          <a:off x="991459" y="2048963"/>
          <a:ext cx="3000000" cy="3000000"/>
        </p:xfrm>
        <a:graphic>
          <a:graphicData uri="http://schemas.openxmlformats.org/drawingml/2006/table">
            <a:tbl>
              <a:tblPr>
                <a:noFill/>
                <a:tableStyleId>{8F27CFA6-0CC5-4EEA-B081-CDF58D0D7381}</a:tableStyleId>
              </a:tblPr>
              <a:tblGrid>
                <a:gridCol w="3619500"/>
                <a:gridCol w="3619500"/>
              </a:tblGrid>
              <a:tr h="285750">
                <a:tc>
                  <a:txBody>
                    <a:bodyPr/>
                    <a:lstStyle/>
                    <a:p>
                      <a:pPr indent="0" lvl="0" marL="0" rtl="0" algn="l">
                        <a:spcBef>
                          <a:spcPts val="0"/>
                        </a:spcBef>
                        <a:spcAft>
                          <a:spcPts val="0"/>
                        </a:spcAft>
                        <a:buNone/>
                      </a:pPr>
                      <a:r>
                        <a:rPr lang="en" sz="1100">
                          <a:latin typeface="Proxima Nova"/>
                          <a:ea typeface="Proxima Nova"/>
                          <a:cs typeface="Proxima Nova"/>
                          <a:sym typeface="Proxima Nova"/>
                        </a:rPr>
                        <a:t>my_file.js</a:t>
                      </a:r>
                      <a:endParaRPr sz="1100">
                        <a:latin typeface="Proxima Nova"/>
                        <a:ea typeface="Proxima Nova"/>
                        <a:cs typeface="Proxima Nova"/>
                        <a:sym typeface="Proxima Nova"/>
                      </a:endParaRPr>
                    </a:p>
                  </a:txBody>
                  <a:tcPr marT="68575" marB="68575" marR="91425" marL="91425"/>
                </a:tc>
                <a:tc>
                  <a:txBody>
                    <a:bodyPr/>
                    <a:lstStyle/>
                    <a:p>
                      <a:pPr indent="0" lvl="0" marL="0" rtl="0" algn="l">
                        <a:spcBef>
                          <a:spcPts val="0"/>
                        </a:spcBef>
                        <a:spcAft>
                          <a:spcPts val="0"/>
                        </a:spcAft>
                        <a:buNone/>
                      </a:pPr>
                      <a:r>
                        <a:rPr lang="en" sz="1100"/>
                        <a:t>JavaScript</a:t>
                      </a:r>
                      <a:r>
                        <a:rPr lang="en" sz="1100"/>
                        <a:t> files need to be written in all lowercase and end with .js. The use of - and _ is acceptable to separate words.</a:t>
                      </a:r>
                      <a:endParaRPr sz="1100"/>
                    </a:p>
                  </a:txBody>
                  <a:tcPr marT="68575" marB="6857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Wave</a:t>
            </a:r>
            <a:endParaRPr/>
          </a:p>
        </p:txBody>
      </p:sp>
      <p:pic>
        <p:nvPicPr>
          <p:cNvPr id="187" name="Google Shape;187;p38"/>
          <p:cNvPicPr preferRelativeResize="0"/>
          <p:nvPr/>
        </p:nvPicPr>
        <p:blipFill>
          <a:blip r:embed="rId3">
            <a:alphaModFix/>
          </a:blip>
          <a:stretch>
            <a:fillRect/>
          </a:stretch>
        </p:blipFill>
        <p:spPr>
          <a:xfrm>
            <a:off x="373588" y="1727538"/>
            <a:ext cx="3171825" cy="2924175"/>
          </a:xfrm>
          <a:prstGeom prst="rect">
            <a:avLst/>
          </a:prstGeom>
          <a:noFill/>
          <a:ln>
            <a:noFill/>
          </a:ln>
        </p:spPr>
      </p:pic>
      <p:pic>
        <p:nvPicPr>
          <p:cNvPr id="188" name="Google Shape;188;p38"/>
          <p:cNvPicPr preferRelativeResize="0"/>
          <p:nvPr/>
        </p:nvPicPr>
        <p:blipFill>
          <a:blip r:embed="rId4">
            <a:alphaModFix/>
          </a:blip>
          <a:stretch>
            <a:fillRect/>
          </a:stretch>
        </p:blipFill>
        <p:spPr>
          <a:xfrm>
            <a:off x="4314300" y="2092418"/>
            <a:ext cx="4265000" cy="2194434"/>
          </a:xfrm>
          <a:prstGeom prst="rect">
            <a:avLst/>
          </a:prstGeom>
          <a:noFill/>
          <a:ln cap="flat" cmpd="sng" w="9525">
            <a:solidFill>
              <a:srgbClr val="000000"/>
            </a:solidFill>
            <a:prstDash val="solid"/>
            <a:round/>
            <a:headEnd len="sm" w="sm" type="none"/>
            <a:tailEnd len="sm" w="sm" type="none"/>
          </a:ln>
        </p:spPr>
      </p:pic>
      <p:cxnSp>
        <p:nvCxnSpPr>
          <p:cNvPr id="189" name="Google Shape;189;p38"/>
          <p:cNvCxnSpPr>
            <a:stCxn id="187" idx="3"/>
            <a:endCxn id="188" idx="1"/>
          </p:cNvCxnSpPr>
          <p:nvPr/>
        </p:nvCxnSpPr>
        <p:spPr>
          <a:xfrm>
            <a:off x="3545413" y="3189625"/>
            <a:ext cx="768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Wave</a:t>
            </a:r>
            <a:endParaRPr/>
          </a:p>
        </p:txBody>
      </p:sp>
      <p:pic>
        <p:nvPicPr>
          <p:cNvPr id="195" name="Google Shape;195;p39"/>
          <p:cNvPicPr preferRelativeResize="0"/>
          <p:nvPr/>
        </p:nvPicPr>
        <p:blipFill>
          <a:blip r:embed="rId3">
            <a:alphaModFix/>
          </a:blip>
          <a:stretch>
            <a:fillRect/>
          </a:stretch>
        </p:blipFill>
        <p:spPr>
          <a:xfrm>
            <a:off x="4314300" y="2092418"/>
            <a:ext cx="4265000" cy="2194434"/>
          </a:xfrm>
          <a:prstGeom prst="rect">
            <a:avLst/>
          </a:prstGeom>
          <a:noFill/>
          <a:ln cap="flat" cmpd="sng" w="9525">
            <a:solidFill>
              <a:srgbClr val="000000"/>
            </a:solidFill>
            <a:prstDash val="solid"/>
            <a:round/>
            <a:headEnd len="sm" w="sm" type="none"/>
            <a:tailEnd len="sm" w="sm" type="none"/>
          </a:ln>
        </p:spPr>
      </p:pic>
      <p:cxnSp>
        <p:nvCxnSpPr>
          <p:cNvPr id="196" name="Google Shape;196;p39"/>
          <p:cNvCxnSpPr>
            <a:stCxn id="195" idx="1"/>
          </p:cNvCxnSpPr>
          <p:nvPr/>
        </p:nvCxnSpPr>
        <p:spPr>
          <a:xfrm flipH="1">
            <a:off x="3587100" y="3189634"/>
            <a:ext cx="727200" cy="5700"/>
          </a:xfrm>
          <a:prstGeom prst="straightConnector1">
            <a:avLst/>
          </a:prstGeom>
          <a:noFill/>
          <a:ln cap="flat" cmpd="sng" w="9525">
            <a:solidFill>
              <a:schemeClr val="dk2"/>
            </a:solidFill>
            <a:prstDash val="solid"/>
            <a:round/>
            <a:headEnd len="med" w="med" type="none"/>
            <a:tailEnd len="med" w="med" type="triangle"/>
          </a:ln>
        </p:spPr>
      </p:cxnSp>
      <p:sp>
        <p:nvSpPr>
          <p:cNvPr id="197" name="Google Shape;197;p39"/>
          <p:cNvSpPr txBox="1"/>
          <p:nvPr/>
        </p:nvSpPr>
        <p:spPr>
          <a:xfrm>
            <a:off x="690600" y="1968750"/>
            <a:ext cx="2824200" cy="250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Including all this code in an HTML can be problematic!</a:t>
            </a:r>
            <a:endParaRPr b="1">
              <a:latin typeface="Proxima Nova"/>
              <a:ea typeface="Proxima Nova"/>
              <a:cs typeface="Proxima Nova"/>
              <a:sym typeface="Proxima Nova"/>
            </a:endParaRPr>
          </a:p>
          <a:p>
            <a:pPr indent="0" lvl="0" marL="0" rtl="0" algn="ctr">
              <a:spcBef>
                <a:spcPts val="0"/>
              </a:spcBef>
              <a:spcAft>
                <a:spcPts val="0"/>
              </a:spcAft>
              <a:buNone/>
            </a:pPr>
            <a:r>
              <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Wave</a:t>
            </a:r>
            <a:endParaRPr/>
          </a:p>
        </p:txBody>
      </p:sp>
      <p:pic>
        <p:nvPicPr>
          <p:cNvPr id="203" name="Google Shape;203;p40"/>
          <p:cNvPicPr preferRelativeResize="0"/>
          <p:nvPr/>
        </p:nvPicPr>
        <p:blipFill>
          <a:blip r:embed="rId3">
            <a:alphaModFix/>
          </a:blip>
          <a:stretch>
            <a:fillRect/>
          </a:stretch>
        </p:blipFill>
        <p:spPr>
          <a:xfrm>
            <a:off x="4314300" y="2092418"/>
            <a:ext cx="4265000" cy="2194434"/>
          </a:xfrm>
          <a:prstGeom prst="rect">
            <a:avLst/>
          </a:prstGeom>
          <a:noFill/>
          <a:ln cap="flat" cmpd="sng" w="9525">
            <a:solidFill>
              <a:srgbClr val="000000"/>
            </a:solidFill>
            <a:prstDash val="solid"/>
            <a:round/>
            <a:headEnd len="sm" w="sm" type="none"/>
            <a:tailEnd len="sm" w="sm" type="none"/>
          </a:ln>
        </p:spPr>
      </p:pic>
      <p:cxnSp>
        <p:nvCxnSpPr>
          <p:cNvPr id="204" name="Google Shape;204;p40"/>
          <p:cNvCxnSpPr>
            <a:stCxn id="203" idx="1"/>
          </p:cNvCxnSpPr>
          <p:nvPr/>
        </p:nvCxnSpPr>
        <p:spPr>
          <a:xfrm flipH="1">
            <a:off x="3587100" y="3189634"/>
            <a:ext cx="727200" cy="5700"/>
          </a:xfrm>
          <a:prstGeom prst="straightConnector1">
            <a:avLst/>
          </a:prstGeom>
          <a:noFill/>
          <a:ln cap="flat" cmpd="sng" w="9525">
            <a:solidFill>
              <a:schemeClr val="dk2"/>
            </a:solidFill>
            <a:prstDash val="solid"/>
            <a:round/>
            <a:headEnd len="med" w="med" type="none"/>
            <a:tailEnd len="med" w="med" type="triangle"/>
          </a:ln>
        </p:spPr>
      </p:cxnSp>
      <p:sp>
        <p:nvSpPr>
          <p:cNvPr id="205" name="Google Shape;205;p40"/>
          <p:cNvSpPr txBox="1"/>
          <p:nvPr/>
        </p:nvSpPr>
        <p:spPr>
          <a:xfrm>
            <a:off x="690600" y="1968750"/>
            <a:ext cx="2824200" cy="250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Including all this code in an HTML can be problematic!</a:t>
            </a:r>
            <a:endParaRPr b="1">
              <a:latin typeface="Proxima Nova"/>
              <a:ea typeface="Proxima Nova"/>
              <a:cs typeface="Proxima Nova"/>
              <a:sym typeface="Proxima Nova"/>
            </a:endParaRPr>
          </a:p>
          <a:p>
            <a:pPr indent="0" lvl="0" marL="0" rtl="0" algn="ctr">
              <a:spcBef>
                <a:spcPts val="0"/>
              </a:spcBef>
              <a:spcAft>
                <a:spcPts val="0"/>
              </a:spcAft>
              <a:buNone/>
            </a:pPr>
            <a:r>
              <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a:p>
            <a:pPr indent="-317500" lvl="0" marL="457200" rtl="0" algn="l">
              <a:spcBef>
                <a:spcPts val="0"/>
              </a:spcBef>
              <a:spcAft>
                <a:spcPts val="0"/>
              </a:spcAft>
              <a:buSzPts val="1400"/>
              <a:buFont typeface="Proxima Nova"/>
              <a:buAutoNum type="arabicPeriod"/>
            </a:pPr>
            <a:r>
              <a:rPr b="1" lang="en">
                <a:latin typeface="Proxima Nova"/>
                <a:ea typeface="Proxima Nova"/>
                <a:cs typeface="Proxima Nova"/>
                <a:sym typeface="Proxima Nova"/>
              </a:rPr>
              <a:t>Clutters the file, which makes it harder to understand.</a:t>
            </a:r>
            <a:endParaRPr b="1">
              <a:latin typeface="Proxima Nova"/>
              <a:ea typeface="Proxima Nova"/>
              <a:cs typeface="Proxima Nova"/>
              <a:sym typeface="Proxima Nova"/>
            </a:endParaRPr>
          </a:p>
          <a:p>
            <a:pPr indent="0" lvl="0" marL="457200" rtl="0" algn="l">
              <a:spcBef>
                <a:spcPts val="0"/>
              </a:spcBef>
              <a:spcAft>
                <a:spcPts val="0"/>
              </a:spcAft>
              <a:buNone/>
            </a:pPr>
            <a:r>
              <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Wave</a:t>
            </a:r>
            <a:endParaRPr/>
          </a:p>
        </p:txBody>
      </p:sp>
      <p:pic>
        <p:nvPicPr>
          <p:cNvPr id="211" name="Google Shape;211;p41"/>
          <p:cNvPicPr preferRelativeResize="0"/>
          <p:nvPr/>
        </p:nvPicPr>
        <p:blipFill>
          <a:blip r:embed="rId3">
            <a:alphaModFix/>
          </a:blip>
          <a:stretch>
            <a:fillRect/>
          </a:stretch>
        </p:blipFill>
        <p:spPr>
          <a:xfrm>
            <a:off x="4314300" y="2092418"/>
            <a:ext cx="4265000" cy="2194434"/>
          </a:xfrm>
          <a:prstGeom prst="rect">
            <a:avLst/>
          </a:prstGeom>
          <a:noFill/>
          <a:ln cap="flat" cmpd="sng" w="9525">
            <a:solidFill>
              <a:srgbClr val="000000"/>
            </a:solidFill>
            <a:prstDash val="solid"/>
            <a:round/>
            <a:headEnd len="sm" w="sm" type="none"/>
            <a:tailEnd len="sm" w="sm" type="none"/>
          </a:ln>
        </p:spPr>
      </p:pic>
      <p:cxnSp>
        <p:nvCxnSpPr>
          <p:cNvPr id="212" name="Google Shape;212;p41"/>
          <p:cNvCxnSpPr>
            <a:stCxn id="211" idx="1"/>
          </p:cNvCxnSpPr>
          <p:nvPr/>
        </p:nvCxnSpPr>
        <p:spPr>
          <a:xfrm flipH="1">
            <a:off x="3587100" y="3189634"/>
            <a:ext cx="727200" cy="5700"/>
          </a:xfrm>
          <a:prstGeom prst="straightConnector1">
            <a:avLst/>
          </a:prstGeom>
          <a:noFill/>
          <a:ln cap="flat" cmpd="sng" w="9525">
            <a:solidFill>
              <a:schemeClr val="dk2"/>
            </a:solidFill>
            <a:prstDash val="solid"/>
            <a:round/>
            <a:headEnd len="med" w="med" type="none"/>
            <a:tailEnd len="med" w="med" type="triangle"/>
          </a:ln>
        </p:spPr>
      </p:cxnSp>
      <p:sp>
        <p:nvSpPr>
          <p:cNvPr id="213" name="Google Shape;213;p41"/>
          <p:cNvSpPr txBox="1"/>
          <p:nvPr/>
        </p:nvSpPr>
        <p:spPr>
          <a:xfrm>
            <a:off x="690600" y="1968750"/>
            <a:ext cx="2824200" cy="250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Including all this code in an HTML can be problematic!</a:t>
            </a:r>
            <a:endParaRPr b="1">
              <a:latin typeface="Proxima Nova"/>
              <a:ea typeface="Proxima Nova"/>
              <a:cs typeface="Proxima Nova"/>
              <a:sym typeface="Proxima Nova"/>
            </a:endParaRPr>
          </a:p>
          <a:p>
            <a:pPr indent="0" lvl="0" marL="0" rtl="0" algn="ctr">
              <a:spcBef>
                <a:spcPts val="0"/>
              </a:spcBef>
              <a:spcAft>
                <a:spcPts val="0"/>
              </a:spcAft>
              <a:buNone/>
            </a:pPr>
            <a:r>
              <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a:p>
            <a:pPr indent="-317500" lvl="0" marL="457200" rtl="0" algn="l">
              <a:spcBef>
                <a:spcPts val="0"/>
              </a:spcBef>
              <a:spcAft>
                <a:spcPts val="0"/>
              </a:spcAft>
              <a:buSzPts val="1400"/>
              <a:buFont typeface="Proxima Nova"/>
              <a:buAutoNum type="arabicPeriod"/>
            </a:pPr>
            <a:r>
              <a:rPr b="1" lang="en">
                <a:latin typeface="Proxima Nova"/>
                <a:ea typeface="Proxima Nova"/>
                <a:cs typeface="Proxima Nova"/>
                <a:sym typeface="Proxima Nova"/>
              </a:rPr>
              <a:t>Clutters the file, which makes it harder to understand.</a:t>
            </a:r>
            <a:endParaRPr b="1">
              <a:latin typeface="Proxima Nova"/>
              <a:ea typeface="Proxima Nova"/>
              <a:cs typeface="Proxima Nova"/>
              <a:sym typeface="Proxima Nova"/>
            </a:endParaRPr>
          </a:p>
          <a:p>
            <a:pPr indent="0" lvl="0" marL="457200" rtl="0" algn="l">
              <a:spcBef>
                <a:spcPts val="0"/>
              </a:spcBef>
              <a:spcAft>
                <a:spcPts val="0"/>
              </a:spcAft>
              <a:buNone/>
            </a:pPr>
            <a:r>
              <a:t/>
            </a:r>
            <a:endParaRPr b="1">
              <a:latin typeface="Proxima Nova"/>
              <a:ea typeface="Proxima Nova"/>
              <a:cs typeface="Proxima Nova"/>
              <a:sym typeface="Proxima Nova"/>
            </a:endParaRPr>
          </a:p>
          <a:p>
            <a:pPr indent="-317500" lvl="0" marL="457200" rtl="0" algn="l">
              <a:spcBef>
                <a:spcPts val="0"/>
              </a:spcBef>
              <a:spcAft>
                <a:spcPts val="0"/>
              </a:spcAft>
              <a:buSzPts val="1400"/>
              <a:buFont typeface="Proxima Nova"/>
              <a:buAutoNum type="arabicPeriod"/>
            </a:pPr>
            <a:r>
              <a:rPr b="1" lang="en">
                <a:latin typeface="Proxima Nova"/>
                <a:ea typeface="Proxima Nova"/>
                <a:cs typeface="Proxima Nova"/>
                <a:sym typeface="Proxima Nova"/>
              </a:rPr>
              <a:t>We have to rewrite the function in each html file we want to use it in.</a:t>
            </a:r>
            <a:endParaRPr b="1">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2"/>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Java</a:t>
            </a:r>
            <a:r>
              <a:rPr lang="en"/>
              <a:t>Script</a:t>
            </a:r>
            <a:r>
              <a:rPr lang="en"/>
              <a:t> Files</a:t>
            </a:r>
            <a:endParaRPr/>
          </a:p>
        </p:txBody>
      </p:sp>
      <p:sp>
        <p:nvSpPr>
          <p:cNvPr id="219" name="Google Shape;219;p42"/>
          <p:cNvSpPr txBox="1"/>
          <p:nvPr>
            <p:ph idx="2" type="title"/>
          </p:nvPr>
        </p:nvSpPr>
        <p:spPr>
          <a:xfrm>
            <a:off x="468175" y="19551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Just as we can load jQuery to our sites, we can add our own Java</a:t>
            </a:r>
            <a:r>
              <a:rPr lang="en"/>
              <a:t>Script</a:t>
            </a:r>
            <a:r>
              <a:rPr lang="en"/>
              <a:t> files to a web page!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deHS Curriculum Slide Deck">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