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Proxima Nova"/>
      <p:regular r:id="rId37"/>
      <p:bold r:id="rId38"/>
      <p:italic r:id="rId39"/>
      <p:boldItalic r:id="rId40"/>
    </p:embeddedFont>
    <p:embeddedFont>
      <p:font typeface="Satisfy"/>
      <p:regular r:id="rId41"/>
    </p:embeddedFont>
    <p:embeddedFont>
      <p:font typeface="Lemon"/>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143FBF-59F3-4857-9ACA-E2E1C470E9BD}">
  <a:tblStyle styleId="{85143FBF-59F3-4857-9ACA-E2E1C470E9B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Italic.fntdata"/><Relationship Id="rId20" Type="http://schemas.openxmlformats.org/officeDocument/2006/relationships/slide" Target="slides/slide14.xml"/><Relationship Id="rId42" Type="http://schemas.openxmlformats.org/officeDocument/2006/relationships/font" Target="fonts/Lemon-regular.fntdata"/><Relationship Id="rId41" Type="http://schemas.openxmlformats.org/officeDocument/2006/relationships/font" Target="fonts/Satisfy-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ProximaNova-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ProximaNova-italic.fntdata"/><Relationship Id="rId16" Type="http://schemas.openxmlformats.org/officeDocument/2006/relationships/slide" Target="slides/slide10.xml"/><Relationship Id="rId38" Type="http://schemas.openxmlformats.org/officeDocument/2006/relationships/font" Target="fonts/ProximaNova-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dd8b7f510_0_13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dd8b7f51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7dd8b7f510_0_6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dd8b7f510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add text and content to the p tag the same way we would the other elements on our page. Here, we set the innerHTML of the p tag to be a citation from the pages of the book Frankenstein. You'll notice how Frankenstein is wrapped in an i tag. We can add html tags directly into the innerHTML, which will be read correctly by the browser.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this point, we have a newly created p tag with content.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7dd8b7f510_0_63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dd8b7f510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now add this element to our HTML file by using appendChild or insertBefore.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7dd8b7f510_0_64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dd8b7f510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appendChild adds the given element as the last child of the specified node. So what does that actually mean?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7dd8b7f510_0_64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7dd8b7f510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have the text from an essay about the novel Frankenstein. We want to add the footnote that we've created to the end of the body, so that the footnote is at the end of the essay.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7dd8b7f510_0_65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7dd8b7f510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do so by adding the following script. Here we have the code that we've already reviewed - a p tag with content.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dd8b7f510_0_66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dd8b7f510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add this to the body by using the command document.body.appendChild(footNote). Because we want the footNote at the end of the body, we use document.body, otherwise, we would </a:t>
            </a:r>
            <a:r>
              <a:rPr lang="en"/>
              <a:t>specify</a:t>
            </a:r>
            <a:r>
              <a:rPr lang="en"/>
              <a:t> a different node we want it added to.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7dd8b7f510_0_66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dd8b7f510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run this code, we can see that the p tag that we just created now appears at the bottom of the body. It is now the last child element of the body.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7dd8b7f510_0_68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dd8b7f510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appendChild allows us to add elements to the end of an element, insertBefore allows us to specify where exactly we'd like an element to go in a web document. insertBefore adds element newElement before the element existingElement on the specified node. Let's see this in action.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7dd8b7f510_0_68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dd8b7f510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take the same essay that was written in the previous example. Instead of adding a footnote, we want to add a subtitle that gives more detail about the essay. We'd like to add this underneath the essay title, and before the p tag labeled essay.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7dd8b7f510_0_69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7dd8b7f510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need to create a new element. Let's create an h5 tag, set in to the variable subTitle, and give it the content, "An essay by Karel." We now have an h5 with text.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7dd8b7f510_0_14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dd8b7f51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last lesson, we learned that when HTML files are loaded into a browser, they are become altered by the Document Object Model so that we can alter the document using other programming languages.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7dd8b7f510_0_69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7dd8b7f510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are going to create another variable, and store the value of the p tag. Because this has an id, we can use getElementById to find the p tag, and store its value in the variable essay. </a:t>
            </a:r>
            <a:r>
              <a:rPr lang="en">
                <a:solidFill>
                  <a:schemeClr val="dk1"/>
                </a:solidFill>
              </a:rPr>
              <a:t>We do this so that when can easily specify where the new element subTitle will go when we use insertBefore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7dd8b7f510_0_9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7dd8b7f510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can insert the subTitle. Since the h2 and the p tag are both children of the body, we will use the body tag as the node that insertBefore is going to access. We then put subTitle and essay as the parameters in insertBefore in that order to specify that subTitle should be placed before the p tag "essay". This tells the DOM - "look at the node body, find the child element essay, and place subTitle before it."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7dd8b7f510_0_7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dd8b7f510_0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run this program, we can see that the h5 tag is conveniently placed before the p tag, and right after the h2 tag.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7dd8b7f510_0_7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7dd8b7f510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may have noticed, this process of figuring out which elements are children and parents can be confusing.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7dd8b7f510_0_76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7dd8b7f510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Luckily, there are several helpful methods that you can use to figure out which elements are children and parents of one another.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7dd8b7f510_0_77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7dd8b7f510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.firstElementChild returns the first child of a given element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7dd8b7f510_0_77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7dd8b7f510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.lastElementChild returns the last child element of an element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7dd8b7f510_0_78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dd8b7f510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.children returns a list of all children of an element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dd8b7f510_0_78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dd8b7f510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.parentElement will return the parent element of an element. Each of these can help you navigate HTML files and figure out precisely where you should add specific elements!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7dd8b7f510_0_79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7dd8b7f510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you've learned about the creating and adding new elements, it's your turn to write try it out!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7dd8b7f510_0_29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dd8b7f510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directly access some elements of an HTML file by using the document keyword followed by the specific element we'd like to access. Title and body are two examples of elements we can access directly through the document.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7dd8b7f510_0_79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7dd8b7f510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7dd8b7f510_0_4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dd8b7f510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learned that .innerHTML can be used to access and change the content of a specific element.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7dd8b7f510_0_60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dd8b7f510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altering the state of existing elements is useful, we can actually use the DOM to create new elements on our page.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7dd8b7f510_0_60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dd8b7f510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add elements to our pages, we can use the function createElement. Let's take a look at how this function works!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7dd8b7f510_0_6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dd8b7f510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 to the other functions that we've learned about, we can set the value of a variable to the result of createElement.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7dd8b7f510_0_6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dd8b7f510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parameter of createElement is a String version of the element type that we would like to create. In this case, we are creating a p tag by writing p as a String in the parameter.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7dd8b7f510_0_63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dd8b7f510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result of this function, the variable footNote now stores a p tag element. While this p tag exists, it doesn't contain any text or attributes. We can think about this as a completely empty p tag.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1" name="Google Shape;11;p2"/>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800"/>
              <a:buFont typeface="Proxima Nova"/>
              <a:buNone/>
              <a:defRPr b="1" sz="4800">
                <a:solidFill>
                  <a:srgbClr val="FFFFFF"/>
                </a:solidFill>
                <a:latin typeface="Proxima Nova"/>
                <a:ea typeface="Proxima Nova"/>
                <a:cs typeface="Proxima Nova"/>
                <a:sym typeface="Proxima No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7723984" y="4503842"/>
            <a:ext cx="899243" cy="393525"/>
          </a:xfrm>
          <a:prstGeom prst="rect">
            <a:avLst/>
          </a:prstGeom>
          <a:noFill/>
          <a:ln>
            <a:noFill/>
          </a:ln>
        </p:spPr>
      </p:pic>
      <p:cxnSp>
        <p:nvCxnSpPr>
          <p:cNvPr id="14" name="Google Shape;14;p2"/>
          <p:cNvCxnSpPr/>
          <p:nvPr/>
        </p:nvCxnSpPr>
        <p:spPr>
          <a:xfrm>
            <a:off x="3200550" y="2816575"/>
            <a:ext cx="2742900" cy="63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0" name="Google Shape;6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3" name="Google Shape;63;p1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4" name="Google Shape;6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3">
    <p:spTree>
      <p:nvGrpSpPr>
        <p:cNvPr id="67" name="Shape 67"/>
        <p:cNvGrpSpPr/>
        <p:nvPr/>
      </p:nvGrpSpPr>
      <p:grpSpPr>
        <a:xfrm>
          <a:off x="0" y="0"/>
          <a:ext cx="0" cy="0"/>
          <a:chOff x="0" y="0"/>
          <a:chExt cx="0" cy="0"/>
        </a:xfrm>
      </p:grpSpPr>
      <p:sp>
        <p:nvSpPr>
          <p:cNvPr id="68" name="Google Shape;68;p14"/>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2800"/>
              <a:buFont typeface="Calibri"/>
              <a:buNone/>
              <a:defRPr/>
            </a:lvl1pPr>
            <a:lvl2pPr indent="0" lvl="1" marL="0" marR="0" rtl="0" algn="l">
              <a:spcBef>
                <a:spcPts val="0"/>
              </a:spcBef>
              <a:spcAft>
                <a:spcPts val="0"/>
              </a:spcAft>
              <a:buSzPts val="2800"/>
              <a:buNone/>
              <a:defRPr/>
            </a:lvl2pPr>
            <a:lvl3pPr indent="0" lvl="2" marL="0" marR="0" rtl="0" algn="l">
              <a:spcBef>
                <a:spcPts val="0"/>
              </a:spcBef>
              <a:spcAft>
                <a:spcPts val="0"/>
              </a:spcAft>
              <a:buSzPts val="2800"/>
              <a:buNone/>
              <a:defRPr/>
            </a:lvl3pPr>
            <a:lvl4pPr indent="0" lvl="3" marL="0" marR="0" rtl="0" algn="l">
              <a:spcBef>
                <a:spcPts val="0"/>
              </a:spcBef>
              <a:spcAft>
                <a:spcPts val="0"/>
              </a:spcAft>
              <a:buSzPts val="2800"/>
              <a:buNone/>
              <a:defRPr/>
            </a:lvl4pPr>
            <a:lvl5pPr indent="0" lvl="4" marL="0" marR="0" rtl="0" algn="l">
              <a:spcBef>
                <a:spcPts val="0"/>
              </a:spcBef>
              <a:spcAft>
                <a:spcPts val="0"/>
              </a:spcAft>
              <a:buSzPts val="2800"/>
              <a:buNone/>
              <a:defRPr/>
            </a:lvl5pPr>
            <a:lvl6pPr indent="0" lvl="5" marL="0" marR="0" rtl="0" algn="l">
              <a:spcBef>
                <a:spcPts val="0"/>
              </a:spcBef>
              <a:spcAft>
                <a:spcPts val="0"/>
              </a:spcAft>
              <a:buSzPts val="2800"/>
              <a:buNone/>
              <a:defRPr/>
            </a:lvl6pPr>
            <a:lvl7pPr indent="0" lvl="6" marL="0" marR="0" rtl="0" algn="l">
              <a:spcBef>
                <a:spcPts val="0"/>
              </a:spcBef>
              <a:spcAft>
                <a:spcPts val="0"/>
              </a:spcAft>
              <a:buSzPts val="2800"/>
              <a:buNone/>
              <a:defRPr/>
            </a:lvl7pPr>
            <a:lvl8pPr indent="0" lvl="7" marL="0" marR="0" rtl="0" algn="l">
              <a:spcBef>
                <a:spcPts val="0"/>
              </a:spcBef>
              <a:spcAft>
                <a:spcPts val="0"/>
              </a:spcAft>
              <a:buSzPts val="2800"/>
              <a:buNone/>
              <a:defRPr/>
            </a:lvl8pPr>
            <a:lvl9pPr indent="0" lvl="8" marL="0" marR="0" rtl="0" algn="l">
              <a:spcBef>
                <a:spcPts val="0"/>
              </a:spcBef>
              <a:spcAft>
                <a:spcPts val="0"/>
              </a:spcAft>
              <a:buSzPts val="2800"/>
              <a:buNone/>
              <a:defRPr/>
            </a:lvl9pPr>
          </a:lstStyle>
          <a:p/>
        </p:txBody>
      </p:sp>
      <p:sp>
        <p:nvSpPr>
          <p:cNvPr id="69" name="Google Shape;69;p14"/>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800"/>
              <a:buFont typeface="Arial"/>
              <a:buNone/>
              <a:defRPr/>
            </a:lvl1pPr>
            <a:lvl2pPr indent="0" lvl="1" marL="457200" marR="0" rtl="0" algn="ctr">
              <a:spcBef>
                <a:spcPts val="1600"/>
              </a:spcBef>
              <a:spcAft>
                <a:spcPts val="0"/>
              </a:spcAft>
              <a:buClr>
                <a:srgbClr val="888888"/>
              </a:buClr>
              <a:buSzPts val="1400"/>
              <a:buFont typeface="Arial"/>
              <a:buNone/>
              <a:defRPr/>
            </a:lvl2pPr>
            <a:lvl3pPr indent="0" lvl="2" marL="914400" marR="0" rtl="0" algn="ctr">
              <a:spcBef>
                <a:spcPts val="1600"/>
              </a:spcBef>
              <a:spcAft>
                <a:spcPts val="0"/>
              </a:spcAft>
              <a:buClr>
                <a:srgbClr val="888888"/>
              </a:buClr>
              <a:buSzPts val="1400"/>
              <a:buFont typeface="Arial"/>
              <a:buNone/>
              <a:defRPr/>
            </a:lvl3pPr>
            <a:lvl4pPr indent="0" lvl="3" marL="1371600" marR="0" rtl="0" algn="ctr">
              <a:spcBef>
                <a:spcPts val="1600"/>
              </a:spcBef>
              <a:spcAft>
                <a:spcPts val="0"/>
              </a:spcAft>
              <a:buClr>
                <a:srgbClr val="888888"/>
              </a:buClr>
              <a:buSzPts val="1400"/>
              <a:buFont typeface="Arial"/>
              <a:buNone/>
              <a:defRPr/>
            </a:lvl4pPr>
            <a:lvl5pPr indent="0" lvl="4" marL="1828800" marR="0" rtl="0" algn="ctr">
              <a:spcBef>
                <a:spcPts val="1600"/>
              </a:spcBef>
              <a:spcAft>
                <a:spcPts val="0"/>
              </a:spcAft>
              <a:buClr>
                <a:srgbClr val="888888"/>
              </a:buClr>
              <a:buSzPts val="1400"/>
              <a:buFont typeface="Arial"/>
              <a:buNone/>
              <a:defRPr/>
            </a:lvl5pPr>
            <a:lvl6pPr indent="0" lvl="5" marL="2286000" marR="0" rtl="0" algn="ctr">
              <a:spcBef>
                <a:spcPts val="1600"/>
              </a:spcBef>
              <a:spcAft>
                <a:spcPts val="0"/>
              </a:spcAft>
              <a:buClr>
                <a:srgbClr val="888888"/>
              </a:buClr>
              <a:buSzPts val="1400"/>
              <a:buFont typeface="Arial"/>
              <a:buNone/>
              <a:defRPr/>
            </a:lvl6pPr>
            <a:lvl7pPr indent="0" lvl="6" marL="2743200" marR="0" rtl="0" algn="ctr">
              <a:spcBef>
                <a:spcPts val="1600"/>
              </a:spcBef>
              <a:spcAft>
                <a:spcPts val="0"/>
              </a:spcAft>
              <a:buClr>
                <a:srgbClr val="888888"/>
              </a:buClr>
              <a:buSzPts val="1400"/>
              <a:buFont typeface="Arial"/>
              <a:buNone/>
              <a:defRPr/>
            </a:lvl7pPr>
            <a:lvl8pPr indent="0" lvl="7" marL="3200400" marR="0" rtl="0" algn="ctr">
              <a:spcBef>
                <a:spcPts val="1600"/>
              </a:spcBef>
              <a:spcAft>
                <a:spcPts val="0"/>
              </a:spcAft>
              <a:buClr>
                <a:srgbClr val="888888"/>
              </a:buClr>
              <a:buSzPts val="1400"/>
              <a:buFont typeface="Arial"/>
              <a:buNone/>
              <a:defRPr/>
            </a:lvl8pPr>
            <a:lvl9pPr indent="0" lvl="8" marL="3657600" marR="0" rtl="0" algn="ctr">
              <a:spcBef>
                <a:spcPts val="1600"/>
              </a:spcBef>
              <a:spcAft>
                <a:spcPts val="1600"/>
              </a:spcAft>
              <a:buClr>
                <a:srgbClr val="888888"/>
              </a:buClr>
              <a:buSzPts val="1400"/>
              <a:buFont typeface="Arial"/>
              <a:buNone/>
              <a:defRPr/>
            </a:lvl9pPr>
          </a:lstStyle>
          <a:p/>
        </p:txBody>
      </p:sp>
      <p:sp>
        <p:nvSpPr>
          <p:cNvPr id="70" name="Google Shape;70;p1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1" name="Google Shape;71;p1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2" name="Google Shape;72;p14"/>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3" name="Shape 73"/>
        <p:cNvGrpSpPr/>
        <p:nvPr/>
      </p:nvGrpSpPr>
      <p:grpSpPr>
        <a:xfrm>
          <a:off x="0" y="0"/>
          <a:ext cx="0" cy="0"/>
          <a:chOff x="0" y="0"/>
          <a:chExt cx="0" cy="0"/>
        </a:xfrm>
      </p:grpSpPr>
      <p:sp>
        <p:nvSpPr>
          <p:cNvPr id="74" name="Google Shape;74;p1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Calibri"/>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5"/>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342900" lvl="0" marL="457200" rtl="0" algn="l">
              <a:spcBef>
                <a:spcPts val="640"/>
              </a:spcBef>
              <a:spcAft>
                <a:spcPts val="0"/>
              </a:spcAft>
              <a:buClr>
                <a:schemeClr val="dk1"/>
              </a:buClr>
              <a:buSzPts val="1800"/>
              <a:buFont typeface="Arial"/>
              <a:buChar char="•"/>
              <a:defRPr/>
            </a:lvl1pPr>
            <a:lvl2pPr indent="-317500" lvl="1" marL="914400" rtl="0" algn="l">
              <a:spcBef>
                <a:spcPts val="1600"/>
              </a:spcBef>
              <a:spcAft>
                <a:spcPts val="0"/>
              </a:spcAft>
              <a:buClr>
                <a:schemeClr val="dk1"/>
              </a:buClr>
              <a:buSzPts val="1400"/>
              <a:buFont typeface="Arial"/>
              <a:buChar char="–"/>
              <a:defRPr/>
            </a:lvl2pPr>
            <a:lvl3pPr indent="-317500" lvl="2" marL="1371600" rtl="0" algn="l">
              <a:spcBef>
                <a:spcPts val="1600"/>
              </a:spcBef>
              <a:spcAft>
                <a:spcPts val="0"/>
              </a:spcAft>
              <a:buClr>
                <a:schemeClr val="dk1"/>
              </a:buClr>
              <a:buSzPts val="1400"/>
              <a:buFont typeface="Arial"/>
              <a:buChar char="•"/>
              <a:defRPr/>
            </a:lvl3pPr>
            <a:lvl4pPr indent="-317500" lvl="3" marL="1828800" rtl="0" algn="l">
              <a:spcBef>
                <a:spcPts val="1600"/>
              </a:spcBef>
              <a:spcAft>
                <a:spcPts val="0"/>
              </a:spcAft>
              <a:buClr>
                <a:schemeClr val="dk1"/>
              </a:buClr>
              <a:buSzPts val="1400"/>
              <a:buFont typeface="Arial"/>
              <a:buChar char="–"/>
              <a:defRPr/>
            </a:lvl4pPr>
            <a:lvl5pPr indent="-317500" lvl="4" marL="2286000" rtl="0" algn="l">
              <a:spcBef>
                <a:spcPts val="1600"/>
              </a:spcBef>
              <a:spcAft>
                <a:spcPts val="0"/>
              </a:spcAft>
              <a:buClr>
                <a:schemeClr val="dk1"/>
              </a:buClr>
              <a:buSzPts val="1400"/>
              <a:buFont typeface="Arial"/>
              <a:buChar char="»"/>
              <a:defRPr/>
            </a:lvl5pPr>
            <a:lvl6pPr indent="-317500" lvl="5" marL="2743200" rtl="0" algn="l">
              <a:spcBef>
                <a:spcPts val="1600"/>
              </a:spcBef>
              <a:spcAft>
                <a:spcPts val="0"/>
              </a:spcAft>
              <a:buClr>
                <a:schemeClr val="dk1"/>
              </a:buClr>
              <a:buSzPts val="1400"/>
              <a:buFont typeface="Arial"/>
              <a:buChar char="•"/>
              <a:defRPr/>
            </a:lvl6pPr>
            <a:lvl7pPr indent="-317500" lvl="6" marL="3200400" rtl="0" algn="l">
              <a:spcBef>
                <a:spcPts val="1600"/>
              </a:spcBef>
              <a:spcAft>
                <a:spcPts val="0"/>
              </a:spcAft>
              <a:buClr>
                <a:schemeClr val="dk1"/>
              </a:buClr>
              <a:buSzPts val="1400"/>
              <a:buFont typeface="Arial"/>
              <a:buChar char="•"/>
              <a:defRPr/>
            </a:lvl7pPr>
            <a:lvl8pPr indent="-317500" lvl="7" marL="3657600" rtl="0" algn="l">
              <a:spcBef>
                <a:spcPts val="1600"/>
              </a:spcBef>
              <a:spcAft>
                <a:spcPts val="0"/>
              </a:spcAft>
              <a:buClr>
                <a:schemeClr val="dk1"/>
              </a:buClr>
              <a:buSzPts val="1400"/>
              <a:buFont typeface="Arial"/>
              <a:buChar char="•"/>
              <a:defRPr/>
            </a:lvl8pPr>
            <a:lvl9pPr indent="-317500" lvl="8" marL="4114800" rtl="0" algn="l">
              <a:spcBef>
                <a:spcPts val="1600"/>
              </a:spcBef>
              <a:spcAft>
                <a:spcPts val="1600"/>
              </a:spcAft>
              <a:buClr>
                <a:schemeClr val="dk1"/>
              </a:buClr>
              <a:buSzPts val="1400"/>
              <a:buFont typeface="Arial"/>
              <a:buChar char="•"/>
              <a:defRPr/>
            </a:lvl9pPr>
          </a:lstStyle>
          <a:p/>
        </p:txBody>
      </p:sp>
      <p:sp>
        <p:nvSpPr>
          <p:cNvPr id="76" name="Google Shape;76;p1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7" name="Google Shape;77;p1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8" name="Google Shape;78;p15"/>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Quote Blue">
  <p:cSld name="CUSTOM_1_2_2">
    <p:spTree>
      <p:nvGrpSpPr>
        <p:cNvPr id="79" name="Shape 79"/>
        <p:cNvGrpSpPr/>
        <p:nvPr/>
      </p:nvGrpSpPr>
      <p:grpSpPr>
        <a:xfrm>
          <a:off x="0" y="0"/>
          <a:ext cx="0" cy="0"/>
          <a:chOff x="0" y="0"/>
          <a:chExt cx="0" cy="0"/>
        </a:xfrm>
      </p:grpSpPr>
      <p:pic>
        <p:nvPicPr>
          <p:cNvPr descr="logo.png" id="80" name="Google Shape;80;p16"/>
          <p:cNvPicPr preferRelativeResize="0"/>
          <p:nvPr/>
        </p:nvPicPr>
        <p:blipFill>
          <a:blip r:embed="rId2">
            <a:alphaModFix/>
          </a:blip>
          <a:stretch>
            <a:fillRect/>
          </a:stretch>
        </p:blipFill>
        <p:spPr>
          <a:xfrm>
            <a:off x="308725" y="237713"/>
            <a:ext cx="188371" cy="188371"/>
          </a:xfrm>
          <a:prstGeom prst="rect">
            <a:avLst/>
          </a:prstGeom>
          <a:noFill/>
          <a:ln>
            <a:noFill/>
          </a:ln>
        </p:spPr>
      </p:pic>
      <p:cxnSp>
        <p:nvCxnSpPr>
          <p:cNvPr id="81" name="Google Shape;81;p16"/>
          <p:cNvCxnSpPr/>
          <p:nvPr/>
        </p:nvCxnSpPr>
        <p:spPr>
          <a:xfrm>
            <a:off x="2908300" y="981075"/>
            <a:ext cx="5638800" cy="0"/>
          </a:xfrm>
          <a:prstGeom prst="straightConnector1">
            <a:avLst/>
          </a:prstGeom>
          <a:noFill/>
          <a:ln cap="flat" cmpd="sng" w="28575">
            <a:solidFill>
              <a:srgbClr val="4EAED3"/>
            </a:solidFill>
            <a:prstDash val="solid"/>
            <a:round/>
            <a:headEnd len="sm" w="sm" type="none"/>
            <a:tailEnd len="sm" w="sm" type="none"/>
          </a:ln>
        </p:spPr>
      </p:cxnSp>
      <p:sp>
        <p:nvSpPr>
          <p:cNvPr id="82" name="Google Shape;82;p16"/>
          <p:cNvSpPr txBox="1"/>
          <p:nvPr>
            <p:ph type="title"/>
          </p:nvPr>
        </p:nvSpPr>
        <p:spPr>
          <a:xfrm>
            <a:off x="1745875" y="258863"/>
            <a:ext cx="6936300" cy="621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4000">
                <a:solidFill>
                  <a:srgbClr val="BFBFB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16"/>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rtl="0" algn="l">
              <a:spcBef>
                <a:spcPts val="640"/>
              </a:spcBef>
              <a:spcAft>
                <a:spcPts val="0"/>
              </a:spcAft>
              <a:buClr>
                <a:schemeClr val="dk1"/>
              </a:buClr>
              <a:buSzPts val="3200"/>
              <a:buFont typeface="Arial"/>
              <a:buChar char="•"/>
              <a:defRPr sz="3200"/>
            </a:lvl1pPr>
            <a:lvl2pPr indent="-393700" lvl="1" marL="914400" rtl="0" algn="l">
              <a:spcBef>
                <a:spcPts val="1600"/>
              </a:spcBef>
              <a:spcAft>
                <a:spcPts val="0"/>
              </a:spcAft>
              <a:buClr>
                <a:schemeClr val="dk1"/>
              </a:buClr>
              <a:buSzPts val="2600"/>
              <a:buFont typeface="Arial"/>
              <a:buChar char="–"/>
              <a:defRPr sz="2600"/>
            </a:lvl2pPr>
            <a:lvl3pPr indent="-368300" lvl="2" marL="1371600" rtl="0" algn="l">
              <a:spcBef>
                <a:spcPts val="1600"/>
              </a:spcBef>
              <a:spcAft>
                <a:spcPts val="0"/>
              </a:spcAft>
              <a:buClr>
                <a:schemeClr val="dk1"/>
              </a:buClr>
              <a:buSzPts val="2200"/>
              <a:buFont typeface="Arial"/>
              <a:buChar char="•"/>
              <a:defRPr sz="2200"/>
            </a:lvl3pPr>
            <a:lvl4pPr indent="-342900" lvl="3" marL="1828800" rtl="0" algn="l">
              <a:spcBef>
                <a:spcPts val="1600"/>
              </a:spcBef>
              <a:spcAft>
                <a:spcPts val="0"/>
              </a:spcAft>
              <a:buClr>
                <a:schemeClr val="dk1"/>
              </a:buClr>
              <a:buSzPts val="1800"/>
              <a:buFont typeface="Arial"/>
              <a:buChar char="–"/>
              <a:defRPr sz="1800"/>
            </a:lvl4pPr>
            <a:lvl5pPr indent="-317500" lvl="4" marL="2286000" rtl="0" algn="l">
              <a:spcBef>
                <a:spcPts val="1600"/>
              </a:spcBef>
              <a:spcAft>
                <a:spcPts val="0"/>
              </a:spcAft>
              <a:buClr>
                <a:schemeClr val="dk1"/>
              </a:buClr>
              <a:buSzPts val="1400"/>
              <a:buFont typeface="Arial"/>
              <a:buChar char="»"/>
              <a:defRPr/>
            </a:lvl5pPr>
            <a:lvl6pPr indent="-317500" lvl="5" marL="2743200" rtl="0" algn="l">
              <a:spcBef>
                <a:spcPts val="1600"/>
              </a:spcBef>
              <a:spcAft>
                <a:spcPts val="0"/>
              </a:spcAft>
              <a:buClr>
                <a:schemeClr val="dk1"/>
              </a:buClr>
              <a:buSzPts val="1400"/>
              <a:buFont typeface="Arial"/>
              <a:buChar char="•"/>
              <a:defRPr/>
            </a:lvl6pPr>
            <a:lvl7pPr indent="-317500" lvl="6" marL="3200400" rtl="0" algn="l">
              <a:spcBef>
                <a:spcPts val="1600"/>
              </a:spcBef>
              <a:spcAft>
                <a:spcPts val="0"/>
              </a:spcAft>
              <a:buClr>
                <a:schemeClr val="dk1"/>
              </a:buClr>
              <a:buSzPts val="1400"/>
              <a:buFont typeface="Arial"/>
              <a:buChar char="•"/>
              <a:defRPr/>
            </a:lvl7pPr>
            <a:lvl8pPr indent="-317500" lvl="7" marL="3657600" rtl="0" algn="l">
              <a:spcBef>
                <a:spcPts val="1600"/>
              </a:spcBef>
              <a:spcAft>
                <a:spcPts val="0"/>
              </a:spcAft>
              <a:buClr>
                <a:schemeClr val="dk1"/>
              </a:buClr>
              <a:buSzPts val="1400"/>
              <a:buFont typeface="Arial"/>
              <a:buChar char="•"/>
              <a:defRPr/>
            </a:lvl8pPr>
            <a:lvl9pPr indent="-317500" lvl="8" marL="4114800" rtl="0" algn="l">
              <a:spcBef>
                <a:spcPts val="1600"/>
              </a:spcBef>
              <a:spcAft>
                <a:spcPts val="1600"/>
              </a:spcAft>
              <a:buClr>
                <a:schemeClr val="dk1"/>
              </a:buClr>
              <a:buSzPts val="1400"/>
              <a:buFont typeface="Arial"/>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4">
    <p:spTree>
      <p:nvGrpSpPr>
        <p:cNvPr id="84" name="Shape 84"/>
        <p:cNvGrpSpPr/>
        <p:nvPr/>
      </p:nvGrpSpPr>
      <p:grpSpPr>
        <a:xfrm>
          <a:off x="0" y="0"/>
          <a:ext cx="0" cy="0"/>
          <a:chOff x="0" y="0"/>
          <a:chExt cx="0" cy="0"/>
        </a:xfrm>
      </p:grpSpPr>
      <p:sp>
        <p:nvSpPr>
          <p:cNvPr id="85" name="Google Shape;85;p17"/>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2800"/>
              <a:buFont typeface="Calibri"/>
              <a:buNone/>
              <a:defRPr/>
            </a:lvl1pPr>
            <a:lvl2pPr indent="0" lvl="1" marL="0" marR="0" rtl="0" algn="l">
              <a:spcBef>
                <a:spcPts val="0"/>
              </a:spcBef>
              <a:spcAft>
                <a:spcPts val="0"/>
              </a:spcAft>
              <a:buSzPts val="2800"/>
              <a:buNone/>
              <a:defRPr/>
            </a:lvl2pPr>
            <a:lvl3pPr indent="0" lvl="2" marL="0" marR="0" rtl="0" algn="l">
              <a:spcBef>
                <a:spcPts val="0"/>
              </a:spcBef>
              <a:spcAft>
                <a:spcPts val="0"/>
              </a:spcAft>
              <a:buSzPts val="2800"/>
              <a:buNone/>
              <a:defRPr/>
            </a:lvl3pPr>
            <a:lvl4pPr indent="0" lvl="3" marL="0" marR="0" rtl="0" algn="l">
              <a:spcBef>
                <a:spcPts val="0"/>
              </a:spcBef>
              <a:spcAft>
                <a:spcPts val="0"/>
              </a:spcAft>
              <a:buSzPts val="2800"/>
              <a:buNone/>
              <a:defRPr/>
            </a:lvl4pPr>
            <a:lvl5pPr indent="0" lvl="4" marL="0" marR="0" rtl="0" algn="l">
              <a:spcBef>
                <a:spcPts val="0"/>
              </a:spcBef>
              <a:spcAft>
                <a:spcPts val="0"/>
              </a:spcAft>
              <a:buSzPts val="2800"/>
              <a:buNone/>
              <a:defRPr/>
            </a:lvl5pPr>
            <a:lvl6pPr indent="0" lvl="5" marL="0" marR="0" rtl="0" algn="l">
              <a:spcBef>
                <a:spcPts val="0"/>
              </a:spcBef>
              <a:spcAft>
                <a:spcPts val="0"/>
              </a:spcAft>
              <a:buSzPts val="2800"/>
              <a:buNone/>
              <a:defRPr/>
            </a:lvl6pPr>
            <a:lvl7pPr indent="0" lvl="6" marL="0" marR="0" rtl="0" algn="l">
              <a:spcBef>
                <a:spcPts val="0"/>
              </a:spcBef>
              <a:spcAft>
                <a:spcPts val="0"/>
              </a:spcAft>
              <a:buSzPts val="2800"/>
              <a:buNone/>
              <a:defRPr/>
            </a:lvl7pPr>
            <a:lvl8pPr indent="0" lvl="7" marL="0" marR="0" rtl="0" algn="l">
              <a:spcBef>
                <a:spcPts val="0"/>
              </a:spcBef>
              <a:spcAft>
                <a:spcPts val="0"/>
              </a:spcAft>
              <a:buSzPts val="2800"/>
              <a:buNone/>
              <a:defRPr/>
            </a:lvl8pPr>
            <a:lvl9pPr indent="0" lvl="8" marL="0" marR="0" rtl="0" algn="l">
              <a:spcBef>
                <a:spcPts val="0"/>
              </a:spcBef>
              <a:spcAft>
                <a:spcPts val="0"/>
              </a:spcAft>
              <a:buSzPts val="2800"/>
              <a:buNone/>
              <a:defRPr/>
            </a:lvl9pPr>
          </a:lstStyle>
          <a:p/>
        </p:txBody>
      </p:sp>
      <p:sp>
        <p:nvSpPr>
          <p:cNvPr id="86" name="Google Shape;86;p17"/>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800"/>
              <a:buFont typeface="Arial"/>
              <a:buNone/>
              <a:defRPr/>
            </a:lvl1pPr>
            <a:lvl2pPr indent="0" lvl="1" marL="457200" marR="0" rtl="0" algn="ctr">
              <a:spcBef>
                <a:spcPts val="1600"/>
              </a:spcBef>
              <a:spcAft>
                <a:spcPts val="0"/>
              </a:spcAft>
              <a:buClr>
                <a:srgbClr val="888888"/>
              </a:buClr>
              <a:buSzPts val="1400"/>
              <a:buFont typeface="Arial"/>
              <a:buNone/>
              <a:defRPr/>
            </a:lvl2pPr>
            <a:lvl3pPr indent="0" lvl="2" marL="914400" marR="0" rtl="0" algn="ctr">
              <a:spcBef>
                <a:spcPts val="1600"/>
              </a:spcBef>
              <a:spcAft>
                <a:spcPts val="0"/>
              </a:spcAft>
              <a:buClr>
                <a:srgbClr val="888888"/>
              </a:buClr>
              <a:buSzPts val="1400"/>
              <a:buFont typeface="Arial"/>
              <a:buNone/>
              <a:defRPr/>
            </a:lvl3pPr>
            <a:lvl4pPr indent="0" lvl="3" marL="1371600" marR="0" rtl="0" algn="ctr">
              <a:spcBef>
                <a:spcPts val="1600"/>
              </a:spcBef>
              <a:spcAft>
                <a:spcPts val="0"/>
              </a:spcAft>
              <a:buClr>
                <a:srgbClr val="888888"/>
              </a:buClr>
              <a:buSzPts val="1400"/>
              <a:buFont typeface="Arial"/>
              <a:buNone/>
              <a:defRPr/>
            </a:lvl4pPr>
            <a:lvl5pPr indent="0" lvl="4" marL="1828800" marR="0" rtl="0" algn="ctr">
              <a:spcBef>
                <a:spcPts val="1600"/>
              </a:spcBef>
              <a:spcAft>
                <a:spcPts val="0"/>
              </a:spcAft>
              <a:buClr>
                <a:srgbClr val="888888"/>
              </a:buClr>
              <a:buSzPts val="1400"/>
              <a:buFont typeface="Arial"/>
              <a:buNone/>
              <a:defRPr/>
            </a:lvl5pPr>
            <a:lvl6pPr indent="0" lvl="5" marL="2286000" marR="0" rtl="0" algn="ctr">
              <a:spcBef>
                <a:spcPts val="1600"/>
              </a:spcBef>
              <a:spcAft>
                <a:spcPts val="0"/>
              </a:spcAft>
              <a:buClr>
                <a:srgbClr val="888888"/>
              </a:buClr>
              <a:buSzPts val="1400"/>
              <a:buFont typeface="Arial"/>
              <a:buNone/>
              <a:defRPr/>
            </a:lvl6pPr>
            <a:lvl7pPr indent="0" lvl="6" marL="2743200" marR="0" rtl="0" algn="ctr">
              <a:spcBef>
                <a:spcPts val="1600"/>
              </a:spcBef>
              <a:spcAft>
                <a:spcPts val="0"/>
              </a:spcAft>
              <a:buClr>
                <a:srgbClr val="888888"/>
              </a:buClr>
              <a:buSzPts val="1400"/>
              <a:buFont typeface="Arial"/>
              <a:buNone/>
              <a:defRPr/>
            </a:lvl7pPr>
            <a:lvl8pPr indent="0" lvl="7" marL="3200400" marR="0" rtl="0" algn="ctr">
              <a:spcBef>
                <a:spcPts val="1600"/>
              </a:spcBef>
              <a:spcAft>
                <a:spcPts val="0"/>
              </a:spcAft>
              <a:buClr>
                <a:srgbClr val="888888"/>
              </a:buClr>
              <a:buSzPts val="1400"/>
              <a:buFont typeface="Arial"/>
              <a:buNone/>
              <a:defRPr/>
            </a:lvl8pPr>
            <a:lvl9pPr indent="0" lvl="8" marL="3657600" marR="0" rtl="0" algn="ctr">
              <a:spcBef>
                <a:spcPts val="1600"/>
              </a:spcBef>
              <a:spcAft>
                <a:spcPts val="1600"/>
              </a:spcAft>
              <a:buClr>
                <a:srgbClr val="888888"/>
              </a:buClr>
              <a:buSzPts val="1400"/>
              <a:buFont typeface="Arial"/>
              <a:buNone/>
              <a:defRPr/>
            </a:lvl9pPr>
          </a:lstStyle>
          <a:p/>
        </p:txBody>
      </p:sp>
      <p:sp>
        <p:nvSpPr>
          <p:cNvPr id="87" name="Google Shape;87;p1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8" name="Google Shape;88;p1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9" name="Google Shape;89;p17"/>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5">
    <p:spTree>
      <p:nvGrpSpPr>
        <p:cNvPr id="90" name="Shape 90"/>
        <p:cNvGrpSpPr/>
        <p:nvPr/>
      </p:nvGrpSpPr>
      <p:grpSpPr>
        <a:xfrm>
          <a:off x="0" y="0"/>
          <a:ext cx="0" cy="0"/>
          <a:chOff x="0" y="0"/>
          <a:chExt cx="0" cy="0"/>
        </a:xfrm>
      </p:grpSpPr>
      <p:sp>
        <p:nvSpPr>
          <p:cNvPr id="91" name="Google Shape;91;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2" name="Google Shape;92;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6">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19"/>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 name="Google Shape;96;p19"/>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97" name="Google Shape;97;p19"/>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457200" y="205978"/>
            <a:ext cx="8229600" cy="8574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0" name="Google Shape;100;p20"/>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7" name="Google Shape;17;p3"/>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1pPr>
            <a:lvl2pPr lvl="1"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2pPr>
            <a:lvl3pPr lvl="2"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3pPr>
            <a:lvl4pPr lvl="3"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4pPr>
            <a:lvl5pPr lvl="4"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5pPr>
            <a:lvl6pPr lvl="5"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6pPr>
            <a:lvl7pPr lvl="6"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7pPr>
            <a:lvl8pPr lvl="7"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8pPr>
            <a:lvl9pPr lvl="8"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9" name="Google Shape;19;p3"/>
          <p:cNvPicPr preferRelativeResize="0"/>
          <p:nvPr/>
        </p:nvPicPr>
        <p:blipFill>
          <a:blip r:embed="rId2">
            <a:alphaModFix/>
          </a:blip>
          <a:stretch>
            <a:fillRect/>
          </a:stretch>
        </p:blipFill>
        <p:spPr>
          <a:xfrm>
            <a:off x="8031972" y="4663228"/>
            <a:ext cx="725325" cy="317418"/>
          </a:xfrm>
          <a:prstGeom prst="rect">
            <a:avLst/>
          </a:prstGeom>
          <a:noFill/>
          <a:ln>
            <a:noFill/>
          </a:ln>
        </p:spPr>
      </p:pic>
      <p:cxnSp>
        <p:nvCxnSpPr>
          <p:cNvPr id="20" name="Google Shape;20;p3"/>
          <p:cNvCxnSpPr/>
          <p:nvPr/>
        </p:nvCxnSpPr>
        <p:spPr>
          <a:xfrm>
            <a:off x="710900" y="1054175"/>
            <a:ext cx="2742900" cy="6300"/>
          </a:xfrm>
          <a:prstGeom prst="straightConnector1">
            <a:avLst/>
          </a:prstGeom>
          <a:noFill/>
          <a:ln cap="flat" cmpd="sng" w="38100">
            <a:solidFill>
              <a:schemeClr val="lt1"/>
            </a:solidFill>
            <a:prstDash val="solid"/>
            <a:round/>
            <a:headEnd len="sm" w="sm" type="none"/>
            <a:tailEnd len="sm" w="sm" type="none"/>
          </a:ln>
        </p:spPr>
      </p:cxnSp>
      <p:sp>
        <p:nvSpPr>
          <p:cNvPr id="21" name="Google Shape;21;p3"/>
          <p:cNvSpPr txBox="1"/>
          <p:nvPr>
            <p:ph idx="2" type="title"/>
          </p:nvPr>
        </p:nvSpPr>
        <p:spPr>
          <a:xfrm>
            <a:off x="478475" y="17799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000"/>
              <a:buFont typeface="Proxima Nova"/>
              <a:buNone/>
              <a:defRPr sz="3000">
                <a:solidFill>
                  <a:srgbClr val="FFFFFF"/>
                </a:solidFill>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7">
    <p:bg>
      <p:bgPr>
        <a:blipFill>
          <a:blip r:embed="rId2">
            <a:alphaModFix/>
          </a:blip>
          <a:stretch>
            <a:fillRect/>
          </a:stretch>
        </a:blipFill>
      </p:bgPr>
    </p:bg>
    <p:spTree>
      <p:nvGrpSpPr>
        <p:cNvPr id="101" name="Shape 101"/>
        <p:cNvGrpSpPr/>
        <p:nvPr/>
      </p:nvGrpSpPr>
      <p:grpSpPr>
        <a:xfrm>
          <a:off x="0" y="0"/>
          <a:ext cx="0" cy="0"/>
          <a:chOff x="0" y="0"/>
          <a:chExt cx="0" cy="0"/>
        </a:xfrm>
      </p:grpSpPr>
      <p:sp>
        <p:nvSpPr>
          <p:cNvPr id="102" name="Google Shape;102;p21"/>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 name="Google Shape;103;p21"/>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04" name="Google Shape;104;p21"/>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8">
    <p:bg>
      <p:bgPr>
        <a:blipFill>
          <a:blip r:embed="rId2">
            <a:alphaModFix/>
          </a:blip>
          <a:stretch>
            <a:fillRect/>
          </a:stretch>
        </a:blipFill>
      </p:bgPr>
    </p:bg>
    <p:spTree>
      <p:nvGrpSpPr>
        <p:cNvPr id="105" name="Shape 105"/>
        <p:cNvGrpSpPr/>
        <p:nvPr/>
      </p:nvGrpSpPr>
      <p:grpSpPr>
        <a:xfrm>
          <a:off x="0" y="0"/>
          <a:ext cx="0" cy="0"/>
          <a:chOff x="0" y="0"/>
          <a:chExt cx="0" cy="0"/>
        </a:xfrm>
      </p:grpSpPr>
      <p:sp>
        <p:nvSpPr>
          <p:cNvPr id="106" name="Google Shape;106;p22"/>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22"/>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08" name="Google Shape;108;p22"/>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9">
    <p:bg>
      <p:bgPr>
        <a:blipFill>
          <a:blip r:embed="rId2">
            <a:alphaModFix/>
          </a:blip>
          <a:stretch>
            <a:fillRect/>
          </a:stretch>
        </a:blipFill>
      </p:bgPr>
    </p:bg>
    <p:spTree>
      <p:nvGrpSpPr>
        <p:cNvPr id="109" name="Shape 109"/>
        <p:cNvGrpSpPr/>
        <p:nvPr/>
      </p:nvGrpSpPr>
      <p:grpSpPr>
        <a:xfrm>
          <a:off x="0" y="0"/>
          <a:ext cx="0" cy="0"/>
          <a:chOff x="0" y="0"/>
          <a:chExt cx="0" cy="0"/>
        </a:xfrm>
      </p:grpSpPr>
      <p:sp>
        <p:nvSpPr>
          <p:cNvPr id="110" name="Google Shape;110;p2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2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12" name="Google Shape;112;p23"/>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p:cSld name="CUSTOM_2">
    <p:bg>
      <p:bgPr>
        <a:blipFill>
          <a:blip r:embed="rId2">
            <a:alphaModFix/>
          </a:blip>
          <a:stretch>
            <a:fillRect/>
          </a:stretch>
        </a:blipFill>
      </p:bgPr>
    </p:bg>
    <p:spTree>
      <p:nvGrpSpPr>
        <p:cNvPr id="113" name="Shape 113"/>
        <p:cNvGrpSpPr/>
        <p:nvPr/>
      </p:nvGrpSpPr>
      <p:grpSpPr>
        <a:xfrm>
          <a:off x="0" y="0"/>
          <a:ext cx="0" cy="0"/>
          <a:chOff x="0" y="0"/>
          <a:chExt cx="0" cy="0"/>
        </a:xfrm>
      </p:grpSpPr>
      <p:sp>
        <p:nvSpPr>
          <p:cNvPr id="114" name="Google Shape;114;p24"/>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115" name="Google Shape;115;p24"/>
          <p:cNvSpPr txBox="1"/>
          <p:nvPr>
            <p:ph type="title"/>
          </p:nvPr>
        </p:nvSpPr>
        <p:spPr>
          <a:xfrm>
            <a:off x="2263875" y="1838250"/>
            <a:ext cx="4699800" cy="1983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6" name="Google Shape;116;p24"/>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000">
                <a:solidFill>
                  <a:srgbClr val="333333"/>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0">
    <p:spTree>
      <p:nvGrpSpPr>
        <p:cNvPr id="117" name="Shape 117"/>
        <p:cNvGrpSpPr/>
        <p:nvPr/>
      </p:nvGrpSpPr>
      <p:grpSpPr>
        <a:xfrm>
          <a:off x="0" y="0"/>
          <a:ext cx="0" cy="0"/>
          <a:chOff x="0" y="0"/>
          <a:chExt cx="0" cy="0"/>
        </a:xfrm>
      </p:grpSpPr>
      <p:sp>
        <p:nvSpPr>
          <p:cNvPr id="118" name="Google Shape;118;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9" name="Google Shape;119;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 name="Google Shape;12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11">
    <p:spTree>
      <p:nvGrpSpPr>
        <p:cNvPr id="121" name="Shape 121"/>
        <p:cNvGrpSpPr/>
        <p:nvPr/>
      </p:nvGrpSpPr>
      <p:grpSpPr>
        <a:xfrm>
          <a:off x="0" y="0"/>
          <a:ext cx="0" cy="0"/>
          <a:chOff x="0" y="0"/>
          <a:chExt cx="0" cy="0"/>
        </a:xfrm>
      </p:grpSpPr>
      <p:sp>
        <p:nvSpPr>
          <p:cNvPr id="122" name="Google Shape;122;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3" name="Google Shape;123;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4" name="Google Shape;12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12">
    <p:spTree>
      <p:nvGrpSpPr>
        <p:cNvPr id="125" name="Shape 125"/>
        <p:cNvGrpSpPr/>
        <p:nvPr/>
      </p:nvGrpSpPr>
      <p:grpSpPr>
        <a:xfrm>
          <a:off x="0" y="0"/>
          <a:ext cx="0" cy="0"/>
          <a:chOff x="0" y="0"/>
          <a:chExt cx="0" cy="0"/>
        </a:xfrm>
      </p:grpSpPr>
      <p:sp>
        <p:nvSpPr>
          <p:cNvPr id="126" name="Google Shape;126;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7" name="Google Shape;127;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8" name="Google Shape;12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13">
    <p:spTree>
      <p:nvGrpSpPr>
        <p:cNvPr id="129" name="Shape 129"/>
        <p:cNvGrpSpPr/>
        <p:nvPr/>
      </p:nvGrpSpPr>
      <p:grpSpPr>
        <a:xfrm>
          <a:off x="0" y="0"/>
          <a:ext cx="0" cy="0"/>
          <a:chOff x="0" y="0"/>
          <a:chExt cx="0" cy="0"/>
        </a:xfrm>
      </p:grpSpPr>
      <p:sp>
        <p:nvSpPr>
          <p:cNvPr id="130" name="Google Shape;130;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1" name="Google Shape;131;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2" name="Google Shape;13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14">
    <p:spTree>
      <p:nvGrpSpPr>
        <p:cNvPr id="133" name="Shape 133"/>
        <p:cNvGrpSpPr/>
        <p:nvPr/>
      </p:nvGrpSpPr>
      <p:grpSpPr>
        <a:xfrm>
          <a:off x="0" y="0"/>
          <a:ext cx="0" cy="0"/>
          <a:chOff x="0" y="0"/>
          <a:chExt cx="0" cy="0"/>
        </a:xfrm>
      </p:grpSpPr>
      <p:sp>
        <p:nvSpPr>
          <p:cNvPr id="134" name="Google Shape;134;p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5" name="Google Shape;135;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6" name="Google Shape;13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p:cSld name="SECTION_HEADER_1">
    <p:spTree>
      <p:nvGrpSpPr>
        <p:cNvPr id="22" name="Shape 22"/>
        <p:cNvGrpSpPr/>
        <p:nvPr/>
      </p:nvGrpSpPr>
      <p:grpSpPr>
        <a:xfrm>
          <a:off x="0" y="0"/>
          <a:ext cx="0" cy="0"/>
          <a:chOff x="0" y="0"/>
          <a:chExt cx="0" cy="0"/>
        </a:xfrm>
      </p:grpSpPr>
      <p:sp>
        <p:nvSpPr>
          <p:cNvPr id="23" name="Google Shape;23;p4"/>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5" name="Google Shape;25;p4"/>
          <p:cNvPicPr preferRelativeResize="0"/>
          <p:nvPr/>
        </p:nvPicPr>
        <p:blipFill>
          <a:blip r:embed="rId2">
            <a:alphaModFix/>
          </a:blip>
          <a:stretch>
            <a:fillRect/>
          </a:stretch>
        </p:blipFill>
        <p:spPr>
          <a:xfrm>
            <a:off x="7699351" y="4496967"/>
            <a:ext cx="308427" cy="134975"/>
          </a:xfrm>
          <a:prstGeom prst="rect">
            <a:avLst/>
          </a:prstGeom>
          <a:noFill/>
          <a:ln>
            <a:noFill/>
          </a:ln>
        </p:spPr>
      </p:pic>
      <p:cxnSp>
        <p:nvCxnSpPr>
          <p:cNvPr id="26" name="Google Shape;26;p4"/>
          <p:cNvCxnSpPr/>
          <p:nvPr/>
        </p:nvCxnSpPr>
        <p:spPr>
          <a:xfrm>
            <a:off x="710900" y="1054175"/>
            <a:ext cx="2742900" cy="6300"/>
          </a:xfrm>
          <a:prstGeom prst="straightConnector1">
            <a:avLst/>
          </a:prstGeom>
          <a:noFill/>
          <a:ln cap="flat" cmpd="sng" w="38100">
            <a:solidFill>
              <a:schemeClr val="lt1"/>
            </a:solidFill>
            <a:prstDash val="solid"/>
            <a:round/>
            <a:headEnd len="sm" w="sm" type="none"/>
            <a:tailEnd len="sm" w="sm" type="none"/>
          </a:ln>
        </p:spPr>
      </p:cxnSp>
      <p:sp>
        <p:nvSpPr>
          <p:cNvPr id="27" name="Google Shape;27;p4"/>
          <p:cNvSpPr txBox="1"/>
          <p:nvPr/>
        </p:nvSpPr>
        <p:spPr>
          <a:xfrm>
            <a:off x="427025" y="275688"/>
            <a:ext cx="5012700" cy="6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Proxima Nova"/>
                <a:ea typeface="Proxima Nova"/>
                <a:cs typeface="Proxima Nova"/>
                <a:sym typeface="Proxima Nova"/>
              </a:rPr>
              <a:t>Objectives</a:t>
            </a:r>
            <a:endParaRPr b="1" sz="3000">
              <a:solidFill>
                <a:srgbClr val="FFFFFF"/>
              </a:solidFill>
              <a:latin typeface="Proxima Nova"/>
              <a:ea typeface="Proxima Nova"/>
              <a:cs typeface="Proxima Nova"/>
              <a:sym typeface="Proxima Nova"/>
            </a:endParaRPr>
          </a:p>
        </p:txBody>
      </p:sp>
      <p:sp>
        <p:nvSpPr>
          <p:cNvPr id="28" name="Google Shape;28;p4"/>
          <p:cNvSpPr txBox="1"/>
          <p:nvPr>
            <p:ph idx="1" type="body"/>
          </p:nvPr>
        </p:nvSpPr>
        <p:spPr>
          <a:xfrm>
            <a:off x="711775" y="1308500"/>
            <a:ext cx="7213800" cy="3148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Font typeface="Proxima Nova"/>
              <a:buChar char="●"/>
              <a:defRPr>
                <a:solidFill>
                  <a:srgbClr val="FFFFFF"/>
                </a:solidFill>
                <a:latin typeface="Proxima Nova"/>
                <a:ea typeface="Proxima Nova"/>
                <a:cs typeface="Proxima Nova"/>
                <a:sym typeface="Proxima Nova"/>
              </a:defRPr>
            </a:lvl1pPr>
            <a:lvl2pPr indent="-317500" lvl="1" marL="9144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2pPr>
            <a:lvl3pPr indent="-317500" lvl="2" marL="13716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3pPr>
            <a:lvl4pPr indent="-317500" lvl="3" marL="18288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4pPr>
            <a:lvl5pPr indent="-317500" lvl="4" marL="22860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5pPr>
            <a:lvl6pPr indent="-317500" lvl="5" marL="27432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6pPr>
            <a:lvl7pPr indent="-317500" lvl="6" marL="32004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7pPr>
            <a:lvl8pPr indent="-317500" lvl="7" marL="36576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8pPr>
            <a:lvl9pPr indent="-317500" lvl="8" marL="4114800" rtl="0">
              <a:spcBef>
                <a:spcPts val="1600"/>
              </a:spcBef>
              <a:spcAft>
                <a:spcPts val="1600"/>
              </a:spcAft>
              <a:buClr>
                <a:srgbClr val="FFFFFF"/>
              </a:buClr>
              <a:buSzPts val="1400"/>
              <a:buFont typeface="Proxima Nova"/>
              <a:buChar char="■"/>
              <a:defRPr>
                <a:solidFill>
                  <a:srgbClr val="FFFFFF"/>
                </a:solidFill>
                <a:latin typeface="Proxima Nova"/>
                <a:ea typeface="Proxima Nova"/>
                <a:cs typeface="Proxima Nova"/>
                <a:sym typeface="Proxima Nov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5"/>
          <p:cNvSpPr/>
          <p:nvPr/>
        </p:nvSpPr>
        <p:spPr>
          <a:xfrm>
            <a:off x="0" y="0"/>
            <a:ext cx="9144000" cy="13503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31" name="Google Shape;31;p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Font typeface="Proxima Nova"/>
              <a:buNone/>
              <a:defRPr sz="3600">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5"/>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Clr>
                <a:srgbClr val="999999"/>
              </a:buClr>
              <a:buSzPts val="2400"/>
              <a:buFont typeface="Proxima Nova"/>
              <a:buChar char="●"/>
              <a:defRPr sz="2400">
                <a:solidFill>
                  <a:srgbClr val="999999"/>
                </a:solidFill>
                <a:latin typeface="Proxima Nova"/>
                <a:ea typeface="Proxima Nova"/>
                <a:cs typeface="Proxima Nova"/>
                <a:sym typeface="Proxima Nova"/>
              </a:defRPr>
            </a:lvl1pPr>
            <a:lvl2pPr indent="-342900" lvl="1" marL="914400" rtl="0">
              <a:spcBef>
                <a:spcPts val="1600"/>
              </a:spcBef>
              <a:spcAft>
                <a:spcPts val="0"/>
              </a:spcAft>
              <a:buClr>
                <a:srgbClr val="999999"/>
              </a:buClr>
              <a:buSzPts val="1800"/>
              <a:buFont typeface="Proxima Nova"/>
              <a:buChar char="○"/>
              <a:defRPr sz="1800">
                <a:solidFill>
                  <a:srgbClr val="999999"/>
                </a:solidFill>
                <a:latin typeface="Proxima Nova"/>
                <a:ea typeface="Proxima Nova"/>
                <a:cs typeface="Proxima Nova"/>
                <a:sym typeface="Proxima Nova"/>
              </a:defRPr>
            </a:lvl2pPr>
            <a:lvl3pPr indent="-317500" lvl="2" marL="13716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3pPr>
            <a:lvl4pPr indent="-317500" lvl="3" marL="18288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4pPr>
            <a:lvl5pPr indent="-317500" lvl="4" marL="22860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5pPr>
            <a:lvl6pPr indent="-317500" lvl="5" marL="27432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6pPr>
            <a:lvl7pPr indent="-317500" lvl="6" marL="32004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7pPr>
            <a:lvl8pPr indent="-317500" lvl="7" marL="36576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8pPr>
            <a:lvl9pPr indent="-317500" lvl="8" marL="4114800" rtl="0">
              <a:spcBef>
                <a:spcPts val="1600"/>
              </a:spcBef>
              <a:spcAft>
                <a:spcPts val="1600"/>
              </a:spcAft>
              <a:buClr>
                <a:srgbClr val="999999"/>
              </a:buClr>
              <a:buSzPts val="1400"/>
              <a:buFont typeface="Proxima Nova"/>
              <a:buChar char="■"/>
              <a:defRPr>
                <a:solidFill>
                  <a:srgbClr val="999999"/>
                </a:solidFill>
                <a:latin typeface="Proxima Nova"/>
                <a:ea typeface="Proxima Nova"/>
                <a:cs typeface="Proxima Nova"/>
                <a:sym typeface="Proxima Nova"/>
              </a:defRPr>
            </a:lvl9pPr>
          </a:lstStyle>
          <a:p/>
        </p:txBody>
      </p:sp>
      <p:sp>
        <p:nvSpPr>
          <p:cNvPr id="33" name="Google Shape;33;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4" name="Google Shape;34;p5"/>
          <p:cNvCxnSpPr/>
          <p:nvPr/>
        </p:nvCxnSpPr>
        <p:spPr>
          <a:xfrm>
            <a:off x="710900" y="1054175"/>
            <a:ext cx="2742900" cy="6300"/>
          </a:xfrm>
          <a:prstGeom prst="straightConnector1">
            <a:avLst/>
          </a:prstGeom>
          <a:noFill/>
          <a:ln cap="flat" cmpd="sng" w="38100">
            <a:solidFill>
              <a:srgbClr val="FFFFF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6"/>
          <p:cNvSpPr txBox="1"/>
          <p:nvPr>
            <p:ph type="title"/>
          </p:nvPr>
        </p:nvSpPr>
        <p:spPr>
          <a:xfrm>
            <a:off x="744200" y="28775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2D8EC2"/>
              </a:buClr>
              <a:buSzPts val="3600"/>
              <a:buFont typeface="Proxima Nova"/>
              <a:buNone/>
              <a:defRPr sz="3600">
                <a:solidFill>
                  <a:srgbClr val="2D8EC2"/>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 name="Google Shape;37;p6"/>
          <p:cNvSpPr txBox="1"/>
          <p:nvPr>
            <p:ph idx="1" type="body"/>
          </p:nvPr>
        </p:nvSpPr>
        <p:spPr>
          <a:xfrm>
            <a:off x="980100" y="1246825"/>
            <a:ext cx="39999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999999"/>
              </a:buClr>
              <a:buSzPts val="1800"/>
              <a:buFont typeface="Proxima Nova"/>
              <a:buChar char="●"/>
              <a:defRPr>
                <a:solidFill>
                  <a:srgbClr val="999999"/>
                </a:solidFill>
                <a:latin typeface="Proxima Nova"/>
                <a:ea typeface="Proxima Nova"/>
                <a:cs typeface="Proxima Nova"/>
                <a:sym typeface="Proxima Nova"/>
              </a:defRPr>
            </a:lvl1pPr>
            <a:lvl2pPr indent="-317500" lvl="1" marL="9144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2pPr>
            <a:lvl3pPr indent="-304800" lvl="2" marL="13716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3pPr>
            <a:lvl4pPr indent="-304800" lvl="3" marL="18288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4pPr>
            <a:lvl5pPr indent="-304800" lvl="4" marL="22860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5pPr>
            <a:lvl6pPr indent="-304800" lvl="5" marL="27432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6pPr>
            <a:lvl7pPr indent="-304800" lvl="6" marL="32004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7pPr>
            <a:lvl8pPr indent="-304800" lvl="7" marL="36576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8pPr>
            <a:lvl9pPr indent="-304800" lvl="8" marL="4114800" rtl="0">
              <a:spcBef>
                <a:spcPts val="1600"/>
              </a:spcBef>
              <a:spcAft>
                <a:spcPts val="1600"/>
              </a:spcAft>
              <a:buClr>
                <a:srgbClr val="999999"/>
              </a:buClr>
              <a:buSzPts val="1200"/>
              <a:buFont typeface="Proxima Nova"/>
              <a:buChar char="■"/>
              <a:defRPr sz="1200">
                <a:solidFill>
                  <a:srgbClr val="999999"/>
                </a:solidFill>
                <a:latin typeface="Proxima Nova"/>
                <a:ea typeface="Proxima Nova"/>
                <a:cs typeface="Proxima Nova"/>
                <a:sym typeface="Proxima Nova"/>
              </a:defRPr>
            </a:lvl9pPr>
          </a:lstStyle>
          <a:p/>
        </p:txBody>
      </p:sp>
      <p:sp>
        <p:nvSpPr>
          <p:cNvPr id="38" name="Google Shape;3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9" name="Google Shape;39;p6"/>
          <p:cNvCxnSpPr/>
          <p:nvPr/>
        </p:nvCxnSpPr>
        <p:spPr>
          <a:xfrm>
            <a:off x="940200" y="1073525"/>
            <a:ext cx="2742900" cy="6300"/>
          </a:xfrm>
          <a:prstGeom prst="straightConnector1">
            <a:avLst/>
          </a:prstGeom>
          <a:noFill/>
          <a:ln cap="flat" cmpd="sng" w="38100">
            <a:solidFill>
              <a:srgbClr val="2D8EC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ocab Slide" type="titleOnly">
  <p:cSld name="TITLE_ONLY">
    <p:spTree>
      <p:nvGrpSpPr>
        <p:cNvPr id="40" name="Shape 40"/>
        <p:cNvGrpSpPr/>
        <p:nvPr/>
      </p:nvGrpSpPr>
      <p:grpSpPr>
        <a:xfrm>
          <a:off x="0" y="0"/>
          <a:ext cx="0" cy="0"/>
          <a:chOff x="0" y="0"/>
          <a:chExt cx="0" cy="0"/>
        </a:xfrm>
      </p:grpSpPr>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7"/>
          <p:cNvSpPr txBox="1"/>
          <p:nvPr/>
        </p:nvSpPr>
        <p:spPr>
          <a:xfrm>
            <a:off x="388375" y="324350"/>
            <a:ext cx="63732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D8EC2"/>
                </a:solidFill>
                <a:latin typeface="Proxima Nova"/>
                <a:ea typeface="Proxima Nova"/>
                <a:cs typeface="Proxima Nova"/>
                <a:sym typeface="Proxima Nova"/>
              </a:rPr>
              <a:t>Concepts Learned this Lesson</a:t>
            </a:r>
            <a:endParaRPr sz="3600">
              <a:solidFill>
                <a:srgbClr val="2D8EC2"/>
              </a:solidFill>
              <a:latin typeface="Proxima Nova"/>
              <a:ea typeface="Proxima Nova"/>
              <a:cs typeface="Proxima Nova"/>
              <a:sym typeface="Proxima Nova"/>
            </a:endParaRPr>
          </a:p>
        </p:txBody>
      </p:sp>
      <p:cxnSp>
        <p:nvCxnSpPr>
          <p:cNvPr id="43" name="Google Shape;43;p7"/>
          <p:cNvCxnSpPr/>
          <p:nvPr/>
        </p:nvCxnSpPr>
        <p:spPr>
          <a:xfrm>
            <a:off x="933314" y="1073525"/>
            <a:ext cx="2742900" cy="6300"/>
          </a:xfrm>
          <a:prstGeom prst="straightConnector1">
            <a:avLst/>
          </a:prstGeom>
          <a:noFill/>
          <a:ln cap="flat" cmpd="sng" w="38100">
            <a:solidFill>
              <a:srgbClr val="2D8EC2"/>
            </a:solidFill>
            <a:prstDash val="solid"/>
            <a:round/>
            <a:headEnd len="sm" w="sm" type="none"/>
            <a:tailEnd len="sm" w="sm" type="none"/>
          </a:ln>
        </p:spPr>
      </p:cxnSp>
      <p:graphicFrame>
        <p:nvGraphicFramePr>
          <p:cNvPr id="44" name="Google Shape;44;p7"/>
          <p:cNvGraphicFramePr/>
          <p:nvPr/>
        </p:nvGraphicFramePr>
        <p:xfrm>
          <a:off x="993813" y="1655973"/>
          <a:ext cx="3000000" cy="3000000"/>
        </p:xfrm>
        <a:graphic>
          <a:graphicData uri="http://schemas.openxmlformats.org/drawingml/2006/table">
            <a:tbl>
              <a:tblPr>
                <a:noFill/>
                <a:tableStyleId>{85143FBF-59F3-4857-9ACA-E2E1C470E9BD}</a:tableStyleId>
              </a:tblPr>
              <a:tblGrid>
                <a:gridCol w="3619500"/>
                <a:gridCol w="3619500"/>
              </a:tblGrid>
              <a:tr h="67900">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Term</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Definition</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r>
            </a:tbl>
          </a:graphicData>
        </a:graphic>
      </p:graphicFrame>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7" name="Google Shape;47;p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8" name="Google Shape;4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5" name="Google Shape;55;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 name="Google Shape;56;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57" name="Google Shape;5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0"/>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Web Development: </a:t>
            </a:r>
            <a:endParaRPr sz="3600"/>
          </a:p>
          <a:p>
            <a:pPr indent="0" lvl="0" marL="0" rtl="0" algn="ctr">
              <a:spcBef>
                <a:spcPts val="0"/>
              </a:spcBef>
              <a:spcAft>
                <a:spcPts val="0"/>
              </a:spcAft>
              <a:buNone/>
            </a:pPr>
            <a:r>
              <a:rPr i="1" lang="en" sz="3600"/>
              <a:t>Creating Elements using the DOM</a:t>
            </a:r>
            <a:endParaRPr i="1"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a:t>
            </a:r>
            <a:r>
              <a:rPr lang="en"/>
              <a:t>createElement</a:t>
            </a:r>
            <a:r>
              <a:rPr lang="en"/>
              <a:t>()</a:t>
            </a:r>
            <a:endParaRPr/>
          </a:p>
        </p:txBody>
      </p:sp>
      <p:sp>
        <p:nvSpPr>
          <p:cNvPr id="262" name="Google Shape;262;p39"/>
          <p:cNvSpPr txBox="1"/>
          <p:nvPr>
            <p:ph idx="1" type="body"/>
          </p:nvPr>
        </p:nvSpPr>
        <p:spPr>
          <a:xfrm>
            <a:off x="311700" y="1505144"/>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ctr">
              <a:spcBef>
                <a:spcPts val="1600"/>
              </a:spcBef>
              <a:spcAft>
                <a:spcPts val="0"/>
              </a:spcAft>
              <a:buNone/>
            </a:pPr>
            <a:r>
              <a:rPr lang="en" sz="2200">
                <a:solidFill>
                  <a:srgbClr val="000000"/>
                </a:solidFill>
                <a:latin typeface="Consolas"/>
                <a:ea typeface="Consolas"/>
                <a:cs typeface="Consolas"/>
                <a:sym typeface="Consolas"/>
              </a:rPr>
              <a:t>var footNote = document.createElement("p");</a:t>
            </a:r>
            <a:endParaRPr sz="2200">
              <a:solidFill>
                <a:srgbClr val="000000"/>
              </a:solidFill>
              <a:latin typeface="Consolas"/>
              <a:ea typeface="Consolas"/>
              <a:cs typeface="Consolas"/>
              <a:sym typeface="Consolas"/>
            </a:endParaRPr>
          </a:p>
          <a:p>
            <a:pPr indent="0" lvl="0" marL="0" rtl="0" algn="ctr">
              <a:spcBef>
                <a:spcPts val="1600"/>
              </a:spcBef>
              <a:spcAft>
                <a:spcPts val="1600"/>
              </a:spcAft>
              <a:buNone/>
            </a:pPr>
            <a:r>
              <a:rPr lang="en" sz="2200">
                <a:solidFill>
                  <a:srgbClr val="000000"/>
                </a:solidFill>
                <a:latin typeface="Consolas"/>
                <a:ea typeface="Consolas"/>
                <a:cs typeface="Consolas"/>
                <a:sym typeface="Consolas"/>
              </a:rPr>
              <a:t>footNote.innerHTML = "1. From page 5 of &lt;i&gt;Frankenstein&lt;/i&gt;";</a:t>
            </a:r>
            <a:endParaRPr sz="2200">
              <a:solidFill>
                <a:srgbClr val="000000"/>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Adding Elements</a:t>
            </a:r>
            <a:endParaRPr/>
          </a:p>
        </p:txBody>
      </p:sp>
      <p:sp>
        <p:nvSpPr>
          <p:cNvPr id="268" name="Google Shape;268;p40"/>
          <p:cNvSpPr txBox="1"/>
          <p:nvPr>
            <p:ph idx="2" type="title"/>
          </p:nvPr>
        </p:nvSpPr>
        <p:spPr>
          <a:xfrm>
            <a:off x="478475" y="19323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To add elements, we can use </a:t>
            </a:r>
            <a:r>
              <a:rPr b="1" lang="en">
                <a:latin typeface="Consolas"/>
                <a:ea typeface="Consolas"/>
                <a:cs typeface="Consolas"/>
                <a:sym typeface="Consolas"/>
              </a:rPr>
              <a:t>appendChild()</a:t>
            </a:r>
            <a:r>
              <a:rPr b="1" lang="en"/>
              <a:t> </a:t>
            </a:r>
            <a:r>
              <a:rPr lang="en"/>
              <a:t>and </a:t>
            </a:r>
            <a:r>
              <a:rPr b="1" lang="en">
                <a:latin typeface="Consolas"/>
                <a:ea typeface="Consolas"/>
                <a:cs typeface="Consolas"/>
                <a:sym typeface="Consolas"/>
              </a:rPr>
              <a:t>insertBefore()</a:t>
            </a:r>
            <a:endParaRPr b="1">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appendChild</a:t>
            </a:r>
            <a:endParaRPr/>
          </a:p>
        </p:txBody>
      </p:sp>
      <p:sp>
        <p:nvSpPr>
          <p:cNvPr id="274" name="Google Shape;274;p41"/>
          <p:cNvSpPr txBox="1"/>
          <p:nvPr>
            <p:ph idx="1" type="body"/>
          </p:nvPr>
        </p:nvSpPr>
        <p:spPr>
          <a:xfrm>
            <a:off x="311700" y="14779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latin typeface="Consolas"/>
                <a:ea typeface="Consolas"/>
                <a:cs typeface="Consolas"/>
                <a:sym typeface="Consolas"/>
              </a:rPr>
              <a:t>node.appendChild(element)</a:t>
            </a:r>
            <a:r>
              <a:rPr lang="en">
                <a:solidFill>
                  <a:srgbClr val="000000"/>
                </a:solidFill>
              </a:rPr>
              <a:t> adds the given </a:t>
            </a:r>
            <a:r>
              <a:rPr lang="en">
                <a:solidFill>
                  <a:srgbClr val="000000"/>
                </a:solidFill>
                <a:latin typeface="Consolas"/>
                <a:ea typeface="Consolas"/>
                <a:cs typeface="Consolas"/>
                <a:sym typeface="Consolas"/>
              </a:rPr>
              <a:t>element</a:t>
            </a:r>
            <a:r>
              <a:rPr lang="en">
                <a:solidFill>
                  <a:srgbClr val="000000"/>
                </a:solidFill>
              </a:rPr>
              <a:t> as the last child of the specified </a:t>
            </a:r>
            <a:r>
              <a:rPr lang="en">
                <a:solidFill>
                  <a:srgbClr val="000000"/>
                </a:solidFill>
                <a:latin typeface="Consolas"/>
                <a:ea typeface="Consolas"/>
                <a:cs typeface="Consolas"/>
                <a:sym typeface="Consolas"/>
              </a:rPr>
              <a:t>node</a:t>
            </a:r>
            <a:r>
              <a:rPr lang="en">
                <a:solidFill>
                  <a:srgbClr val="000000"/>
                </a:solidFill>
              </a:rPr>
              <a:t>.</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appendChild</a:t>
            </a:r>
            <a:endParaRPr/>
          </a:p>
        </p:txBody>
      </p:sp>
      <p:sp>
        <p:nvSpPr>
          <p:cNvPr id="280" name="Google Shape;280;p42"/>
          <p:cNvSpPr txBox="1"/>
          <p:nvPr>
            <p:ph idx="1" type="body"/>
          </p:nvPr>
        </p:nvSpPr>
        <p:spPr>
          <a:xfrm>
            <a:off x="311700" y="14779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latin typeface="Consolas"/>
                <a:ea typeface="Consolas"/>
                <a:cs typeface="Consolas"/>
                <a:sym typeface="Consolas"/>
              </a:rPr>
              <a:t>node.appendChild(element)</a:t>
            </a:r>
            <a:r>
              <a:rPr lang="en">
                <a:solidFill>
                  <a:srgbClr val="000000"/>
                </a:solidFill>
              </a:rPr>
              <a:t> adds the given </a:t>
            </a:r>
            <a:r>
              <a:rPr lang="en">
                <a:solidFill>
                  <a:srgbClr val="000000"/>
                </a:solidFill>
                <a:latin typeface="Consolas"/>
                <a:ea typeface="Consolas"/>
                <a:cs typeface="Consolas"/>
                <a:sym typeface="Consolas"/>
              </a:rPr>
              <a:t>element</a:t>
            </a:r>
            <a:r>
              <a:rPr lang="en">
                <a:solidFill>
                  <a:srgbClr val="000000"/>
                </a:solidFill>
              </a:rPr>
              <a:t> as the last child of the specified </a:t>
            </a:r>
            <a:r>
              <a:rPr lang="en">
                <a:solidFill>
                  <a:srgbClr val="000000"/>
                </a:solidFill>
                <a:latin typeface="Consolas"/>
                <a:ea typeface="Consolas"/>
                <a:cs typeface="Consolas"/>
                <a:sym typeface="Consolas"/>
              </a:rPr>
              <a:t>node</a:t>
            </a:r>
            <a:r>
              <a:rPr lang="en">
                <a:solidFill>
                  <a:srgbClr val="000000"/>
                </a:solidFill>
              </a:rPr>
              <a:t>.</a:t>
            </a:r>
            <a:endParaRPr>
              <a:solidFill>
                <a:srgbClr val="000000"/>
              </a:solidFill>
            </a:endParaRPr>
          </a:p>
        </p:txBody>
      </p:sp>
      <p:sp>
        <p:nvSpPr>
          <p:cNvPr id="281" name="Google Shape;281;p42"/>
          <p:cNvSpPr txBox="1"/>
          <p:nvPr/>
        </p:nvSpPr>
        <p:spPr>
          <a:xfrm>
            <a:off x="406175" y="2601059"/>
            <a:ext cx="3359700" cy="2244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&lt;!DOCTYPE html&gt;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&lt;html&gt;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&lt;body&gt;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r>
              <a:rPr lang="en" sz="1000">
                <a:latin typeface="Consolas"/>
                <a:ea typeface="Consolas"/>
                <a:cs typeface="Consolas"/>
                <a:sym typeface="Consolas"/>
              </a:rPr>
              <a:t>&lt;h2&gt;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My essay on Frankenstein</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&lt;/h2&gt;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&lt;p id = "essay"&gt;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The central theme of Mary Shelle</a:t>
            </a:r>
            <a:r>
              <a:rPr lang="en" sz="1000">
                <a:latin typeface="Consolas"/>
                <a:ea typeface="Consolas"/>
                <a:cs typeface="Consolas"/>
                <a:sym typeface="Consolas"/>
              </a:rPr>
              <a:t>y's Frankenstein is clearly laid out i</a:t>
            </a:r>
            <a:r>
              <a:rPr lang="en" sz="1000">
                <a:latin typeface="Consolas"/>
                <a:ea typeface="Consolas"/>
                <a:cs typeface="Consolas"/>
                <a:sym typeface="Consolas"/>
              </a:rPr>
              <a:t>n the first few pages of the text(1).</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&lt;/p&gt;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&lt;/body&gt;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&lt;/html&gt;</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appendChild</a:t>
            </a:r>
            <a:endParaRPr/>
          </a:p>
        </p:txBody>
      </p:sp>
      <p:sp>
        <p:nvSpPr>
          <p:cNvPr id="287" name="Google Shape;287;p43"/>
          <p:cNvSpPr txBox="1"/>
          <p:nvPr>
            <p:ph idx="1" type="body"/>
          </p:nvPr>
        </p:nvSpPr>
        <p:spPr>
          <a:xfrm>
            <a:off x="311700" y="14779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latin typeface="Consolas"/>
                <a:ea typeface="Consolas"/>
                <a:cs typeface="Consolas"/>
                <a:sym typeface="Consolas"/>
              </a:rPr>
              <a:t>node.appendChild(element)</a:t>
            </a:r>
            <a:r>
              <a:rPr lang="en">
                <a:solidFill>
                  <a:srgbClr val="000000"/>
                </a:solidFill>
              </a:rPr>
              <a:t> adds the given </a:t>
            </a:r>
            <a:r>
              <a:rPr lang="en">
                <a:solidFill>
                  <a:srgbClr val="000000"/>
                </a:solidFill>
                <a:latin typeface="Consolas"/>
                <a:ea typeface="Consolas"/>
                <a:cs typeface="Consolas"/>
                <a:sym typeface="Consolas"/>
              </a:rPr>
              <a:t>element</a:t>
            </a:r>
            <a:r>
              <a:rPr lang="en">
                <a:solidFill>
                  <a:srgbClr val="000000"/>
                </a:solidFill>
              </a:rPr>
              <a:t> as the last child of the specified </a:t>
            </a:r>
            <a:r>
              <a:rPr lang="en">
                <a:solidFill>
                  <a:srgbClr val="000000"/>
                </a:solidFill>
                <a:latin typeface="Consolas"/>
                <a:ea typeface="Consolas"/>
                <a:cs typeface="Consolas"/>
                <a:sym typeface="Consolas"/>
              </a:rPr>
              <a:t>node</a:t>
            </a:r>
            <a:r>
              <a:rPr lang="en">
                <a:solidFill>
                  <a:srgbClr val="000000"/>
                </a:solidFill>
              </a:rPr>
              <a:t>.</a:t>
            </a:r>
            <a:endParaRPr>
              <a:solidFill>
                <a:srgbClr val="000000"/>
              </a:solidFill>
            </a:endParaRPr>
          </a:p>
        </p:txBody>
      </p:sp>
      <p:sp>
        <p:nvSpPr>
          <p:cNvPr id="288" name="Google Shape;288;p43"/>
          <p:cNvSpPr txBox="1"/>
          <p:nvPr/>
        </p:nvSpPr>
        <p:spPr>
          <a:xfrm>
            <a:off x="4462100" y="2601050"/>
            <a:ext cx="4110300" cy="991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&lt;script&gt;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var footNote = document.createElement("p");</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footNote.innerHTML = </a:t>
            </a:r>
            <a:r>
              <a:rPr lang="en" sz="1000">
                <a:solidFill>
                  <a:schemeClr val="dk1"/>
                </a:solidFill>
                <a:latin typeface="Consolas"/>
                <a:ea typeface="Consolas"/>
                <a:cs typeface="Consolas"/>
                <a:sym typeface="Consolas"/>
              </a:rPr>
              <a:t>"1. From page 5 of </a:t>
            </a:r>
            <a:endParaRPr sz="1000">
              <a:solidFill>
                <a:schemeClr val="dk1"/>
              </a:solidFill>
              <a:latin typeface="Consolas"/>
              <a:ea typeface="Consolas"/>
              <a:cs typeface="Consolas"/>
              <a:sym typeface="Consolas"/>
            </a:endParaRPr>
          </a:p>
          <a:p>
            <a:pPr indent="457200" lvl="0" marL="0" rtl="0" algn="l">
              <a:spcBef>
                <a:spcPts val="0"/>
              </a:spcBef>
              <a:spcAft>
                <a:spcPts val="0"/>
              </a:spcAft>
              <a:buNone/>
            </a:pPr>
            <a:r>
              <a:rPr lang="en" sz="1000">
                <a:solidFill>
                  <a:schemeClr val="dk1"/>
                </a:solidFill>
                <a:latin typeface="Consolas"/>
                <a:ea typeface="Consolas"/>
                <a:cs typeface="Consolas"/>
                <a:sym typeface="Consolas"/>
              </a:rPr>
              <a:t>&lt;i&gt;Frankenstein&lt;/i&gt;";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&lt;/script&gt;</a:t>
            </a:r>
            <a:endParaRPr sz="1000">
              <a:latin typeface="Consolas"/>
              <a:ea typeface="Consolas"/>
              <a:cs typeface="Consolas"/>
              <a:sym typeface="Consolas"/>
            </a:endParaRPr>
          </a:p>
        </p:txBody>
      </p:sp>
      <p:sp>
        <p:nvSpPr>
          <p:cNvPr id="289" name="Google Shape;289;p43"/>
          <p:cNvSpPr txBox="1"/>
          <p:nvPr/>
        </p:nvSpPr>
        <p:spPr>
          <a:xfrm>
            <a:off x="406175" y="2601059"/>
            <a:ext cx="3359700" cy="2244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&lt;!DOCTYPE html&gt;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&lt;html&gt;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&lt;body&gt;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&lt;h2&gt;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My essay on Frankenstein</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&lt;/h2&gt;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&lt;p id = "essay"&gt;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The central theme of Mary Shelley's Frankenstein is clearly laid out in the first few pages of the text(1).</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&lt;/p&gt;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r>
              <a:rPr lang="en" sz="1000">
                <a:highlight>
                  <a:srgbClr val="FFFF00"/>
                </a:highlight>
                <a:latin typeface="Consolas"/>
                <a:ea typeface="Consolas"/>
                <a:cs typeface="Consolas"/>
                <a:sym typeface="Consolas"/>
              </a:rPr>
              <a:t>&lt;/body&gt;</a:t>
            </a:r>
            <a:endParaRPr sz="1000">
              <a:highlight>
                <a:srgbClr val="FFFF00"/>
              </a:highlight>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&lt;/html&gt;</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appendChild</a:t>
            </a:r>
            <a:endParaRPr/>
          </a:p>
        </p:txBody>
      </p:sp>
      <p:sp>
        <p:nvSpPr>
          <p:cNvPr id="295" name="Google Shape;295;p44"/>
          <p:cNvSpPr txBox="1"/>
          <p:nvPr>
            <p:ph idx="1" type="body"/>
          </p:nvPr>
        </p:nvSpPr>
        <p:spPr>
          <a:xfrm>
            <a:off x="311700" y="14779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latin typeface="Consolas"/>
                <a:ea typeface="Consolas"/>
                <a:cs typeface="Consolas"/>
                <a:sym typeface="Consolas"/>
              </a:rPr>
              <a:t>node.appendChild(element)</a:t>
            </a:r>
            <a:r>
              <a:rPr lang="en">
                <a:solidFill>
                  <a:srgbClr val="000000"/>
                </a:solidFill>
              </a:rPr>
              <a:t> adds the given </a:t>
            </a:r>
            <a:r>
              <a:rPr lang="en">
                <a:solidFill>
                  <a:srgbClr val="000000"/>
                </a:solidFill>
                <a:latin typeface="Consolas"/>
                <a:ea typeface="Consolas"/>
                <a:cs typeface="Consolas"/>
                <a:sym typeface="Consolas"/>
              </a:rPr>
              <a:t>element</a:t>
            </a:r>
            <a:r>
              <a:rPr lang="en">
                <a:solidFill>
                  <a:srgbClr val="000000"/>
                </a:solidFill>
              </a:rPr>
              <a:t> as the last child of the specified </a:t>
            </a:r>
            <a:r>
              <a:rPr lang="en">
                <a:solidFill>
                  <a:srgbClr val="000000"/>
                </a:solidFill>
                <a:latin typeface="Consolas"/>
                <a:ea typeface="Consolas"/>
                <a:cs typeface="Consolas"/>
                <a:sym typeface="Consolas"/>
              </a:rPr>
              <a:t>node</a:t>
            </a:r>
            <a:r>
              <a:rPr lang="en">
                <a:solidFill>
                  <a:srgbClr val="000000"/>
                </a:solidFill>
              </a:rPr>
              <a:t>.</a:t>
            </a:r>
            <a:endParaRPr>
              <a:solidFill>
                <a:srgbClr val="000000"/>
              </a:solidFill>
            </a:endParaRPr>
          </a:p>
        </p:txBody>
      </p:sp>
      <p:sp>
        <p:nvSpPr>
          <p:cNvPr id="296" name="Google Shape;296;p44"/>
          <p:cNvSpPr txBox="1"/>
          <p:nvPr/>
        </p:nvSpPr>
        <p:spPr>
          <a:xfrm>
            <a:off x="4462100" y="2534600"/>
            <a:ext cx="4110300" cy="107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&lt;script&gt;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var footNote = document.createElement("p");</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footNote.innerHTML = </a:t>
            </a:r>
            <a:r>
              <a:rPr lang="en" sz="1000">
                <a:solidFill>
                  <a:schemeClr val="dk1"/>
                </a:solidFill>
                <a:latin typeface="Consolas"/>
                <a:ea typeface="Consolas"/>
                <a:cs typeface="Consolas"/>
                <a:sym typeface="Consolas"/>
              </a:rPr>
              <a:t>"1. From page 5 of </a:t>
            </a:r>
            <a:endParaRPr sz="1000">
              <a:solidFill>
                <a:schemeClr val="dk1"/>
              </a:solidFill>
              <a:latin typeface="Consolas"/>
              <a:ea typeface="Consolas"/>
              <a:cs typeface="Consolas"/>
              <a:sym typeface="Consolas"/>
            </a:endParaRPr>
          </a:p>
          <a:p>
            <a:pPr indent="457200" lvl="0" marL="0" rtl="0" algn="l">
              <a:spcBef>
                <a:spcPts val="0"/>
              </a:spcBef>
              <a:spcAft>
                <a:spcPts val="0"/>
              </a:spcAft>
              <a:buNone/>
            </a:pPr>
            <a:r>
              <a:rPr lang="en" sz="1000">
                <a:solidFill>
                  <a:schemeClr val="dk1"/>
                </a:solidFill>
                <a:latin typeface="Consolas"/>
                <a:ea typeface="Consolas"/>
                <a:cs typeface="Consolas"/>
                <a:sym typeface="Consolas"/>
              </a:rPr>
              <a:t>&lt;i&gt;Frankenstein&lt;/i&gt;";</a:t>
            </a:r>
            <a:endParaRPr sz="1000">
              <a:solidFill>
                <a:schemeClr val="dk1"/>
              </a:solidFill>
              <a:latin typeface="Consolas"/>
              <a:ea typeface="Consolas"/>
              <a:cs typeface="Consolas"/>
              <a:sym typeface="Consolas"/>
            </a:endParaRPr>
          </a:p>
          <a:p>
            <a:pPr indent="457200" lvl="0" marL="0" rtl="0" algn="l">
              <a:spcBef>
                <a:spcPts val="0"/>
              </a:spcBef>
              <a:spcAft>
                <a:spcPts val="0"/>
              </a:spcAft>
              <a:buNone/>
            </a:pPr>
            <a:r>
              <a:rPr lang="en" sz="1000">
                <a:solidFill>
                  <a:schemeClr val="dk1"/>
                </a:solidFill>
                <a:highlight>
                  <a:srgbClr val="FFFF00"/>
                </a:highlight>
                <a:latin typeface="Consolas"/>
                <a:ea typeface="Consolas"/>
                <a:cs typeface="Consolas"/>
                <a:sym typeface="Consolas"/>
              </a:rPr>
              <a:t>document.body.appendChild(footNote);</a:t>
            </a:r>
            <a:endParaRPr sz="1000">
              <a:solidFill>
                <a:schemeClr val="dk1"/>
              </a:solidFill>
              <a:highlight>
                <a:srgbClr val="FFFF00"/>
              </a:highlight>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&lt;/script&gt;</a:t>
            </a:r>
            <a:endParaRPr sz="1000">
              <a:latin typeface="Consolas"/>
              <a:ea typeface="Consolas"/>
              <a:cs typeface="Consolas"/>
              <a:sym typeface="Consolas"/>
            </a:endParaRPr>
          </a:p>
        </p:txBody>
      </p:sp>
      <p:sp>
        <p:nvSpPr>
          <p:cNvPr id="297" name="Google Shape;297;p44"/>
          <p:cNvSpPr txBox="1"/>
          <p:nvPr/>
        </p:nvSpPr>
        <p:spPr>
          <a:xfrm>
            <a:off x="406175" y="2601059"/>
            <a:ext cx="3359700" cy="2244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&lt;!DOCTYPE html&gt;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&lt;html&gt;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&lt;body&gt;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&lt;h2&gt;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My essay on Frankenstein</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&lt;/h2&gt;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&lt;p id = "essay"&gt;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The central theme of Mary Shelley's Frankenstein is clearly laid out in the first few pages of the text(1).</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&lt;/p&gt;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&lt;/body&gt;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&lt;/html&gt;</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appendChild</a:t>
            </a:r>
            <a:endParaRPr/>
          </a:p>
        </p:txBody>
      </p:sp>
      <p:sp>
        <p:nvSpPr>
          <p:cNvPr id="303" name="Google Shape;303;p45"/>
          <p:cNvSpPr txBox="1"/>
          <p:nvPr>
            <p:ph idx="1" type="body"/>
          </p:nvPr>
        </p:nvSpPr>
        <p:spPr>
          <a:xfrm>
            <a:off x="311700" y="14779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latin typeface="Consolas"/>
                <a:ea typeface="Consolas"/>
                <a:cs typeface="Consolas"/>
                <a:sym typeface="Consolas"/>
              </a:rPr>
              <a:t>node.appendChild(element)</a:t>
            </a:r>
            <a:r>
              <a:rPr lang="en">
                <a:solidFill>
                  <a:srgbClr val="000000"/>
                </a:solidFill>
              </a:rPr>
              <a:t> adds the given </a:t>
            </a:r>
            <a:r>
              <a:rPr lang="en">
                <a:solidFill>
                  <a:srgbClr val="000000"/>
                </a:solidFill>
                <a:latin typeface="Consolas"/>
                <a:ea typeface="Consolas"/>
                <a:cs typeface="Consolas"/>
                <a:sym typeface="Consolas"/>
              </a:rPr>
              <a:t>element</a:t>
            </a:r>
            <a:r>
              <a:rPr lang="en">
                <a:solidFill>
                  <a:srgbClr val="000000"/>
                </a:solidFill>
              </a:rPr>
              <a:t> as the last child of the specified </a:t>
            </a:r>
            <a:r>
              <a:rPr lang="en">
                <a:solidFill>
                  <a:srgbClr val="000000"/>
                </a:solidFill>
                <a:latin typeface="Consolas"/>
                <a:ea typeface="Consolas"/>
                <a:cs typeface="Consolas"/>
                <a:sym typeface="Consolas"/>
              </a:rPr>
              <a:t>node</a:t>
            </a:r>
            <a:r>
              <a:rPr lang="en">
                <a:solidFill>
                  <a:srgbClr val="000000"/>
                </a:solidFill>
              </a:rPr>
              <a:t>.</a:t>
            </a:r>
            <a:endParaRPr>
              <a:solidFill>
                <a:srgbClr val="000000"/>
              </a:solidFill>
            </a:endParaRPr>
          </a:p>
        </p:txBody>
      </p:sp>
      <p:pic>
        <p:nvPicPr>
          <p:cNvPr id="304" name="Google Shape;304;p45"/>
          <p:cNvPicPr preferRelativeResize="0"/>
          <p:nvPr/>
        </p:nvPicPr>
        <p:blipFill>
          <a:blip r:embed="rId3">
            <a:alphaModFix/>
          </a:blip>
          <a:stretch>
            <a:fillRect/>
          </a:stretch>
        </p:blipFill>
        <p:spPr>
          <a:xfrm>
            <a:off x="5251650" y="3786200"/>
            <a:ext cx="2783425" cy="1243125"/>
          </a:xfrm>
          <a:prstGeom prst="rect">
            <a:avLst/>
          </a:prstGeom>
          <a:noFill/>
          <a:ln>
            <a:noFill/>
          </a:ln>
        </p:spPr>
      </p:pic>
      <p:cxnSp>
        <p:nvCxnSpPr>
          <p:cNvPr id="305" name="Google Shape;305;p45"/>
          <p:cNvCxnSpPr>
            <a:stCxn id="306" idx="2"/>
            <a:endCxn id="304" idx="0"/>
          </p:cNvCxnSpPr>
          <p:nvPr/>
        </p:nvCxnSpPr>
        <p:spPr>
          <a:xfrm flipH="1">
            <a:off x="6643363" y="3520400"/>
            <a:ext cx="1200" cy="265800"/>
          </a:xfrm>
          <a:prstGeom prst="straightConnector1">
            <a:avLst/>
          </a:prstGeom>
          <a:noFill/>
          <a:ln cap="flat" cmpd="sng" w="9525">
            <a:solidFill>
              <a:schemeClr val="dk2"/>
            </a:solidFill>
            <a:prstDash val="solid"/>
            <a:round/>
            <a:headEnd len="med" w="med" type="none"/>
            <a:tailEnd len="med" w="med" type="triangle"/>
          </a:ln>
        </p:spPr>
      </p:cxnSp>
      <p:sp>
        <p:nvSpPr>
          <p:cNvPr id="307" name="Google Shape;307;p45"/>
          <p:cNvSpPr/>
          <p:nvPr/>
        </p:nvSpPr>
        <p:spPr>
          <a:xfrm>
            <a:off x="5317025" y="4445874"/>
            <a:ext cx="2036100" cy="459300"/>
          </a:xfrm>
          <a:prstGeom prst="roundRect">
            <a:avLst>
              <a:gd fmla="val 16667" name="adj"/>
            </a:avLst>
          </a:prstGeom>
          <a:noFill/>
          <a:ln cap="flat" cmpd="sng" w="28575">
            <a:solidFill>
              <a:srgbClr val="2D8EC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5"/>
          <p:cNvSpPr txBox="1"/>
          <p:nvPr/>
        </p:nvSpPr>
        <p:spPr>
          <a:xfrm>
            <a:off x="406175" y="2601059"/>
            <a:ext cx="3359700" cy="2244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&lt;!DOCTYPE html&gt;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&lt;html&gt;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&lt;body&gt;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&lt;h2&gt;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My essay on Frankenstein</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&lt;/h2&gt;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&lt;p id = "essay"&gt;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The central theme of Mary Shelley's Frankenstein is clearly laid out in the first few pages of the text(1).</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&lt;/p&gt;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&lt;/body&gt;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&lt;/html&gt;</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p:txBody>
      </p:sp>
      <p:sp>
        <p:nvSpPr>
          <p:cNvPr id="309" name="Google Shape;309;p45"/>
          <p:cNvSpPr txBox="1"/>
          <p:nvPr/>
        </p:nvSpPr>
        <p:spPr>
          <a:xfrm>
            <a:off x="4462100" y="2534600"/>
            <a:ext cx="4110300" cy="107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&lt;script&gt;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var footNote = document.createElement("p");</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footNote.innerHTML = </a:t>
            </a:r>
            <a:r>
              <a:rPr lang="en" sz="1000">
                <a:solidFill>
                  <a:schemeClr val="dk1"/>
                </a:solidFill>
                <a:latin typeface="Consolas"/>
                <a:ea typeface="Consolas"/>
                <a:cs typeface="Consolas"/>
                <a:sym typeface="Consolas"/>
              </a:rPr>
              <a:t>"1. From page 5 of </a:t>
            </a:r>
            <a:endParaRPr sz="1000">
              <a:solidFill>
                <a:schemeClr val="dk1"/>
              </a:solidFill>
              <a:latin typeface="Consolas"/>
              <a:ea typeface="Consolas"/>
              <a:cs typeface="Consolas"/>
              <a:sym typeface="Consolas"/>
            </a:endParaRPr>
          </a:p>
          <a:p>
            <a:pPr indent="457200" lvl="0" marL="0" rtl="0" algn="l">
              <a:spcBef>
                <a:spcPts val="0"/>
              </a:spcBef>
              <a:spcAft>
                <a:spcPts val="0"/>
              </a:spcAft>
              <a:buNone/>
            </a:pPr>
            <a:r>
              <a:rPr lang="en" sz="1000">
                <a:solidFill>
                  <a:schemeClr val="dk1"/>
                </a:solidFill>
                <a:latin typeface="Consolas"/>
                <a:ea typeface="Consolas"/>
                <a:cs typeface="Consolas"/>
                <a:sym typeface="Consolas"/>
              </a:rPr>
              <a:t>&lt;i&gt;Frankenstein&lt;/i&gt;";</a:t>
            </a:r>
            <a:endParaRPr sz="1000">
              <a:solidFill>
                <a:schemeClr val="dk1"/>
              </a:solidFill>
              <a:latin typeface="Consolas"/>
              <a:ea typeface="Consolas"/>
              <a:cs typeface="Consolas"/>
              <a:sym typeface="Consolas"/>
            </a:endParaRPr>
          </a:p>
          <a:p>
            <a:pPr indent="457200" lvl="0" marL="0" rtl="0" algn="l">
              <a:spcBef>
                <a:spcPts val="0"/>
              </a:spcBef>
              <a:spcAft>
                <a:spcPts val="0"/>
              </a:spcAft>
              <a:buNone/>
            </a:pPr>
            <a:r>
              <a:rPr lang="en" sz="1000">
                <a:solidFill>
                  <a:schemeClr val="dk1"/>
                </a:solidFill>
                <a:highlight>
                  <a:srgbClr val="FFFF00"/>
                </a:highlight>
                <a:latin typeface="Consolas"/>
                <a:ea typeface="Consolas"/>
                <a:cs typeface="Consolas"/>
                <a:sym typeface="Consolas"/>
              </a:rPr>
              <a:t>document.body.appendChild(footNote);</a:t>
            </a:r>
            <a:endParaRPr sz="1000">
              <a:solidFill>
                <a:schemeClr val="dk1"/>
              </a:solidFill>
              <a:highlight>
                <a:srgbClr val="FFFF00"/>
              </a:highlight>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&lt;/script&gt;</a:t>
            </a:r>
            <a:endParaRPr sz="100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insertBefore</a:t>
            </a:r>
            <a:endParaRPr/>
          </a:p>
        </p:txBody>
      </p:sp>
      <p:sp>
        <p:nvSpPr>
          <p:cNvPr id="315" name="Google Shape;315;p46"/>
          <p:cNvSpPr txBox="1"/>
          <p:nvPr>
            <p:ph idx="1" type="body"/>
          </p:nvPr>
        </p:nvSpPr>
        <p:spPr>
          <a:xfrm>
            <a:off x="311700" y="1451144"/>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000">
                <a:solidFill>
                  <a:srgbClr val="000000"/>
                </a:solidFill>
                <a:latin typeface="Consolas"/>
                <a:ea typeface="Consolas"/>
                <a:cs typeface="Consolas"/>
                <a:sym typeface="Consolas"/>
              </a:rPr>
              <a:t>node.insertBefore(newElement, existingElement)</a:t>
            </a:r>
            <a:r>
              <a:rPr lang="en" sz="2000">
                <a:solidFill>
                  <a:srgbClr val="000000"/>
                </a:solidFill>
                <a:latin typeface="Consolas"/>
                <a:ea typeface="Consolas"/>
                <a:cs typeface="Consolas"/>
                <a:sym typeface="Consolas"/>
              </a:rPr>
              <a:t> </a:t>
            </a:r>
            <a:r>
              <a:rPr lang="en" sz="2000">
                <a:solidFill>
                  <a:srgbClr val="000000"/>
                </a:solidFill>
              </a:rPr>
              <a:t>adds element </a:t>
            </a:r>
            <a:r>
              <a:rPr lang="en" sz="2000">
                <a:solidFill>
                  <a:srgbClr val="000000"/>
                </a:solidFill>
                <a:latin typeface="Consolas"/>
                <a:ea typeface="Consolas"/>
                <a:cs typeface="Consolas"/>
                <a:sym typeface="Consolas"/>
              </a:rPr>
              <a:t>newElement</a:t>
            </a:r>
            <a:r>
              <a:rPr lang="en" sz="2000">
                <a:solidFill>
                  <a:srgbClr val="000000"/>
                </a:solidFill>
              </a:rPr>
              <a:t> before element </a:t>
            </a:r>
            <a:r>
              <a:rPr lang="en" sz="2000">
                <a:solidFill>
                  <a:srgbClr val="000000"/>
                </a:solidFill>
                <a:latin typeface="Consolas"/>
                <a:ea typeface="Consolas"/>
                <a:cs typeface="Consolas"/>
                <a:sym typeface="Consolas"/>
              </a:rPr>
              <a:t>existingElement</a:t>
            </a:r>
            <a:r>
              <a:rPr lang="en" sz="2000">
                <a:solidFill>
                  <a:srgbClr val="000000"/>
                </a:solidFill>
              </a:rPr>
              <a:t> on the specified </a:t>
            </a:r>
            <a:r>
              <a:rPr lang="en" sz="2000">
                <a:solidFill>
                  <a:srgbClr val="000000"/>
                </a:solidFill>
                <a:latin typeface="Consolas"/>
                <a:ea typeface="Consolas"/>
                <a:cs typeface="Consolas"/>
                <a:sym typeface="Consolas"/>
              </a:rPr>
              <a:t>node</a:t>
            </a:r>
            <a:r>
              <a:rPr lang="en" sz="2000">
                <a:solidFill>
                  <a:srgbClr val="000000"/>
                </a:solidFill>
              </a:rPr>
              <a:t>.</a:t>
            </a:r>
            <a:endParaRPr sz="20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insertBefore</a:t>
            </a:r>
            <a:endParaRPr/>
          </a:p>
        </p:txBody>
      </p:sp>
      <p:sp>
        <p:nvSpPr>
          <p:cNvPr id="321" name="Google Shape;321;p47"/>
          <p:cNvSpPr txBox="1"/>
          <p:nvPr>
            <p:ph idx="1" type="body"/>
          </p:nvPr>
        </p:nvSpPr>
        <p:spPr>
          <a:xfrm>
            <a:off x="311700" y="1470627"/>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000">
                <a:solidFill>
                  <a:srgbClr val="000000"/>
                </a:solidFill>
                <a:latin typeface="Consolas"/>
                <a:ea typeface="Consolas"/>
                <a:cs typeface="Consolas"/>
                <a:sym typeface="Consolas"/>
              </a:rPr>
              <a:t>node.insertBefore(newElement, existingElement)</a:t>
            </a:r>
            <a:r>
              <a:rPr lang="en" sz="2000">
                <a:solidFill>
                  <a:srgbClr val="000000"/>
                </a:solidFill>
                <a:latin typeface="Consolas"/>
                <a:ea typeface="Consolas"/>
                <a:cs typeface="Consolas"/>
                <a:sym typeface="Consolas"/>
              </a:rPr>
              <a:t> </a:t>
            </a:r>
            <a:r>
              <a:rPr lang="en" sz="2000">
                <a:solidFill>
                  <a:srgbClr val="000000"/>
                </a:solidFill>
              </a:rPr>
              <a:t>adds element </a:t>
            </a:r>
            <a:r>
              <a:rPr lang="en" sz="2000">
                <a:solidFill>
                  <a:srgbClr val="000000"/>
                </a:solidFill>
                <a:latin typeface="Consolas"/>
                <a:ea typeface="Consolas"/>
                <a:cs typeface="Consolas"/>
                <a:sym typeface="Consolas"/>
              </a:rPr>
              <a:t>newElement</a:t>
            </a:r>
            <a:r>
              <a:rPr lang="en" sz="2000">
                <a:solidFill>
                  <a:srgbClr val="000000"/>
                </a:solidFill>
              </a:rPr>
              <a:t> before element </a:t>
            </a:r>
            <a:r>
              <a:rPr lang="en" sz="2000">
                <a:solidFill>
                  <a:srgbClr val="000000"/>
                </a:solidFill>
                <a:latin typeface="Consolas"/>
                <a:ea typeface="Consolas"/>
                <a:cs typeface="Consolas"/>
                <a:sym typeface="Consolas"/>
              </a:rPr>
              <a:t>existingElement</a:t>
            </a:r>
            <a:r>
              <a:rPr lang="en" sz="2000">
                <a:solidFill>
                  <a:srgbClr val="000000"/>
                </a:solidFill>
              </a:rPr>
              <a:t> on the specified </a:t>
            </a:r>
            <a:r>
              <a:rPr lang="en" sz="2000">
                <a:solidFill>
                  <a:srgbClr val="000000"/>
                </a:solidFill>
                <a:latin typeface="Consolas"/>
                <a:ea typeface="Consolas"/>
                <a:cs typeface="Consolas"/>
                <a:sym typeface="Consolas"/>
              </a:rPr>
              <a:t>node</a:t>
            </a:r>
            <a:r>
              <a:rPr lang="en" sz="2000">
                <a:solidFill>
                  <a:srgbClr val="000000"/>
                </a:solidFill>
              </a:rPr>
              <a:t>.</a:t>
            </a:r>
            <a:endParaRPr sz="2000">
              <a:solidFill>
                <a:srgbClr val="000000"/>
              </a:solidFill>
            </a:endParaRPr>
          </a:p>
        </p:txBody>
      </p:sp>
      <p:sp>
        <p:nvSpPr>
          <p:cNvPr id="322" name="Google Shape;322;p47"/>
          <p:cNvSpPr txBox="1"/>
          <p:nvPr/>
        </p:nvSpPr>
        <p:spPr>
          <a:xfrm>
            <a:off x="390875" y="2571750"/>
            <a:ext cx="3359700" cy="2166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&lt;!DOCTYPE html&gt;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&lt;html&gt;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&lt;body&gt;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&lt;h2&gt;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My essay on Frankenstein</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&lt;/h2&gt;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&lt;p id = "essay"&gt;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The central theme of Mary Shelley's Frankenstein is clearly laid out in the first few pages of the text(1).</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&lt;/p&gt;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&lt;/body&gt;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&lt;/html&gt;</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insertBefore</a:t>
            </a:r>
            <a:endParaRPr/>
          </a:p>
        </p:txBody>
      </p:sp>
      <p:sp>
        <p:nvSpPr>
          <p:cNvPr id="328" name="Google Shape;328;p48"/>
          <p:cNvSpPr txBox="1"/>
          <p:nvPr>
            <p:ph idx="1" type="body"/>
          </p:nvPr>
        </p:nvSpPr>
        <p:spPr>
          <a:xfrm>
            <a:off x="311700" y="14779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onsolas"/>
                <a:ea typeface="Consolas"/>
                <a:cs typeface="Consolas"/>
                <a:sym typeface="Consolas"/>
              </a:rPr>
              <a:t>node.insertBefore(newElement, existingElement)</a:t>
            </a:r>
            <a:r>
              <a:rPr lang="en" sz="2000">
                <a:solidFill>
                  <a:schemeClr val="dk1"/>
                </a:solidFill>
                <a:latin typeface="Consolas"/>
                <a:ea typeface="Consolas"/>
                <a:cs typeface="Consolas"/>
                <a:sym typeface="Consolas"/>
              </a:rPr>
              <a:t> </a:t>
            </a:r>
            <a:r>
              <a:rPr lang="en" sz="2000">
                <a:solidFill>
                  <a:schemeClr val="dk1"/>
                </a:solidFill>
              </a:rPr>
              <a:t>adds element </a:t>
            </a:r>
            <a:r>
              <a:rPr lang="en" sz="2000">
                <a:solidFill>
                  <a:schemeClr val="dk1"/>
                </a:solidFill>
                <a:latin typeface="Consolas"/>
                <a:ea typeface="Consolas"/>
                <a:cs typeface="Consolas"/>
                <a:sym typeface="Consolas"/>
              </a:rPr>
              <a:t>newElement</a:t>
            </a:r>
            <a:r>
              <a:rPr lang="en" sz="2000">
                <a:solidFill>
                  <a:schemeClr val="dk1"/>
                </a:solidFill>
              </a:rPr>
              <a:t> before element </a:t>
            </a:r>
            <a:r>
              <a:rPr lang="en" sz="2000">
                <a:solidFill>
                  <a:schemeClr val="dk1"/>
                </a:solidFill>
                <a:latin typeface="Consolas"/>
                <a:ea typeface="Consolas"/>
                <a:cs typeface="Consolas"/>
                <a:sym typeface="Consolas"/>
              </a:rPr>
              <a:t>existingElement</a:t>
            </a:r>
            <a:r>
              <a:rPr lang="en" sz="2000">
                <a:solidFill>
                  <a:schemeClr val="dk1"/>
                </a:solidFill>
              </a:rPr>
              <a:t> on the specified </a:t>
            </a:r>
            <a:r>
              <a:rPr lang="en" sz="2000">
                <a:solidFill>
                  <a:schemeClr val="dk1"/>
                </a:solidFill>
                <a:latin typeface="Consolas"/>
                <a:ea typeface="Consolas"/>
                <a:cs typeface="Consolas"/>
                <a:sym typeface="Consolas"/>
              </a:rPr>
              <a:t>node</a:t>
            </a:r>
            <a:r>
              <a:rPr lang="en" sz="2000">
                <a:solidFill>
                  <a:schemeClr val="dk1"/>
                </a:solidFill>
              </a:rPr>
              <a:t>.</a:t>
            </a:r>
            <a:endParaRPr sz="2000">
              <a:solidFill>
                <a:schemeClr val="dk1"/>
              </a:solidFill>
            </a:endParaRPr>
          </a:p>
          <a:p>
            <a:pPr indent="0" lvl="0" marL="0" rtl="0" algn="l">
              <a:spcBef>
                <a:spcPts val="1600"/>
              </a:spcBef>
              <a:spcAft>
                <a:spcPts val="1600"/>
              </a:spcAft>
              <a:buNone/>
            </a:pPr>
            <a:r>
              <a:t/>
            </a:r>
            <a:endParaRPr sz="2000">
              <a:solidFill>
                <a:srgbClr val="000000"/>
              </a:solidFill>
              <a:latin typeface="Consolas"/>
              <a:ea typeface="Consolas"/>
              <a:cs typeface="Consolas"/>
              <a:sym typeface="Consolas"/>
            </a:endParaRPr>
          </a:p>
        </p:txBody>
      </p:sp>
      <p:sp>
        <p:nvSpPr>
          <p:cNvPr id="329" name="Google Shape;329;p48"/>
          <p:cNvSpPr txBox="1"/>
          <p:nvPr/>
        </p:nvSpPr>
        <p:spPr>
          <a:xfrm>
            <a:off x="406175" y="2534588"/>
            <a:ext cx="3359700" cy="2166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&lt;!DOCTYPE html&gt;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&lt;html&gt;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&lt;body&gt;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&lt;h2&gt;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My essay on Frankenstein</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&lt;/h2&gt;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&lt;p id = "essay"&gt;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The central theme of Mary Shelley's Frankenstein is clearly laid out in the first few pages of the text(1).</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&lt;/p&gt;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&lt;/body&gt;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&lt;/html&gt;</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p:txBody>
      </p:sp>
      <p:sp>
        <p:nvSpPr>
          <p:cNvPr id="330" name="Google Shape;330;p48"/>
          <p:cNvSpPr txBox="1"/>
          <p:nvPr/>
        </p:nvSpPr>
        <p:spPr>
          <a:xfrm>
            <a:off x="4452375" y="2534601"/>
            <a:ext cx="4110300" cy="822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&lt;script&gt;</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var subTitle = document.createElement("h5");</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subTitle.innerHTML = "An essay by Karel"</a:t>
            </a:r>
            <a:r>
              <a:rPr lang="en" sz="1100">
                <a:solidFill>
                  <a:schemeClr val="dk1"/>
                </a:solidFill>
                <a:latin typeface="Consolas"/>
                <a:ea typeface="Consolas"/>
                <a:cs typeface="Consolas"/>
                <a:sym typeface="Consolas"/>
              </a:rPr>
              <a:t>;</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&lt;/script&gt;</a:t>
            </a:r>
            <a:endParaRPr sz="1100">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a:t>
            </a:r>
            <a:r>
              <a:rPr lang="en"/>
              <a:t>What is the DOM?	</a:t>
            </a:r>
            <a:endParaRPr/>
          </a:p>
        </p:txBody>
      </p:sp>
      <p:sp>
        <p:nvSpPr>
          <p:cNvPr id="147" name="Google Shape;147;p31"/>
          <p:cNvSpPr txBox="1"/>
          <p:nvPr>
            <p:ph idx="1" type="body"/>
          </p:nvPr>
        </p:nvSpPr>
        <p:spPr>
          <a:xfrm>
            <a:off x="311700" y="1428025"/>
            <a:ext cx="8520600" cy="114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rgbClr val="000000"/>
                </a:solidFill>
              </a:rPr>
              <a:t>The </a:t>
            </a:r>
            <a:r>
              <a:rPr b="1" lang="en" sz="2000">
                <a:solidFill>
                  <a:srgbClr val="000000"/>
                </a:solidFill>
              </a:rPr>
              <a:t>DOM (Document Object Model) </a:t>
            </a:r>
            <a:r>
              <a:rPr lang="en" sz="2000">
                <a:solidFill>
                  <a:srgbClr val="000000"/>
                </a:solidFill>
              </a:rPr>
              <a:t>is a programming interface that represents HTML files as mutable objects that can be manipulated by programming languages. </a:t>
            </a:r>
            <a:endParaRPr sz="2000">
              <a:solidFill>
                <a:srgbClr val="000000"/>
              </a:solidFill>
            </a:endParaRPr>
          </a:p>
        </p:txBody>
      </p:sp>
      <p:sp>
        <p:nvSpPr>
          <p:cNvPr id="148" name="Google Shape;148;p31"/>
          <p:cNvSpPr txBox="1"/>
          <p:nvPr/>
        </p:nvSpPr>
        <p:spPr>
          <a:xfrm>
            <a:off x="613659" y="3035302"/>
            <a:ext cx="3536700" cy="1961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&lt;!DOCTYPE html&gt;</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&lt;html&gt;</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&lt;head&gt;</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&lt;title&gt;Your Page Title&lt;/title&gt;</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&lt;/head&gt;</a:t>
            </a:r>
            <a:endParaRPr sz="1100">
              <a:latin typeface="Consolas"/>
              <a:ea typeface="Consolas"/>
              <a:cs typeface="Consolas"/>
              <a:sym typeface="Consolas"/>
            </a:endParaRPr>
          </a:p>
          <a:p>
            <a:pPr indent="0" lvl="0" marL="0" rtl="0" algn="l">
              <a:spcBef>
                <a:spcPts val="0"/>
              </a:spcBef>
              <a:spcAft>
                <a:spcPts val="0"/>
              </a:spcAft>
              <a:buNone/>
            </a:pPr>
            <a:r>
              <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&lt;body&gt;</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&lt;h1&gt;Welcome!&lt;/h1&gt;</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&lt;/body&gt;</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&lt;/html&gt;</a:t>
            </a:r>
            <a:endParaRPr sz="1100">
              <a:latin typeface="Consolas"/>
              <a:ea typeface="Consolas"/>
              <a:cs typeface="Consolas"/>
              <a:sym typeface="Consolas"/>
            </a:endParaRPr>
          </a:p>
        </p:txBody>
      </p:sp>
      <p:sp>
        <p:nvSpPr>
          <p:cNvPr id="149" name="Google Shape;149;p31"/>
          <p:cNvSpPr txBox="1"/>
          <p:nvPr/>
        </p:nvSpPr>
        <p:spPr>
          <a:xfrm>
            <a:off x="1831950" y="2622844"/>
            <a:ext cx="1119600" cy="1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HTML FILE</a:t>
            </a:r>
            <a:endParaRPr b="1">
              <a:latin typeface="Proxima Nova"/>
              <a:ea typeface="Proxima Nova"/>
              <a:cs typeface="Proxima Nova"/>
              <a:sym typeface="Proxima Nova"/>
            </a:endParaRPr>
          </a:p>
        </p:txBody>
      </p:sp>
      <p:cxnSp>
        <p:nvCxnSpPr>
          <p:cNvPr id="150" name="Google Shape;150;p31"/>
          <p:cNvCxnSpPr>
            <a:stCxn id="148" idx="3"/>
          </p:cNvCxnSpPr>
          <p:nvPr/>
        </p:nvCxnSpPr>
        <p:spPr>
          <a:xfrm flipH="1" rot="10800000">
            <a:off x="4150359" y="4013002"/>
            <a:ext cx="833100" cy="3000"/>
          </a:xfrm>
          <a:prstGeom prst="straightConnector1">
            <a:avLst/>
          </a:prstGeom>
          <a:noFill/>
          <a:ln cap="flat" cmpd="sng" w="9525">
            <a:solidFill>
              <a:schemeClr val="dk2"/>
            </a:solidFill>
            <a:prstDash val="solid"/>
            <a:round/>
            <a:headEnd len="med" w="med" type="none"/>
            <a:tailEnd len="med" w="med" type="triangle"/>
          </a:ln>
        </p:spPr>
      </p:cxnSp>
      <p:sp>
        <p:nvSpPr>
          <p:cNvPr id="151" name="Google Shape;151;p31"/>
          <p:cNvSpPr/>
          <p:nvPr/>
        </p:nvSpPr>
        <p:spPr>
          <a:xfrm>
            <a:off x="6072875" y="2896836"/>
            <a:ext cx="1248300" cy="2229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Document</a:t>
            </a:r>
            <a:endParaRPr sz="1100">
              <a:latin typeface="Consolas"/>
              <a:ea typeface="Consolas"/>
              <a:cs typeface="Consolas"/>
              <a:sym typeface="Consolas"/>
            </a:endParaRPr>
          </a:p>
        </p:txBody>
      </p:sp>
      <p:sp>
        <p:nvSpPr>
          <p:cNvPr id="152" name="Google Shape;152;p31"/>
          <p:cNvSpPr/>
          <p:nvPr/>
        </p:nvSpPr>
        <p:spPr>
          <a:xfrm>
            <a:off x="6072875" y="3278698"/>
            <a:ext cx="1248300" cy="2229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html</a:t>
            </a:r>
            <a:endParaRPr sz="1100">
              <a:latin typeface="Consolas"/>
              <a:ea typeface="Consolas"/>
              <a:cs typeface="Consolas"/>
              <a:sym typeface="Consolas"/>
            </a:endParaRPr>
          </a:p>
        </p:txBody>
      </p:sp>
      <p:sp>
        <p:nvSpPr>
          <p:cNvPr id="153" name="Google Shape;153;p31"/>
          <p:cNvSpPr/>
          <p:nvPr/>
        </p:nvSpPr>
        <p:spPr>
          <a:xfrm>
            <a:off x="5235318" y="3697635"/>
            <a:ext cx="1248300" cy="222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head</a:t>
            </a:r>
            <a:endParaRPr sz="1100">
              <a:latin typeface="Consolas"/>
              <a:ea typeface="Consolas"/>
              <a:cs typeface="Consolas"/>
              <a:sym typeface="Consolas"/>
            </a:endParaRPr>
          </a:p>
        </p:txBody>
      </p:sp>
      <p:sp>
        <p:nvSpPr>
          <p:cNvPr id="154" name="Google Shape;154;p31"/>
          <p:cNvSpPr/>
          <p:nvPr/>
        </p:nvSpPr>
        <p:spPr>
          <a:xfrm>
            <a:off x="6922550" y="3690205"/>
            <a:ext cx="1248300" cy="222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body</a:t>
            </a:r>
            <a:endParaRPr sz="1100">
              <a:latin typeface="Consolas"/>
              <a:ea typeface="Consolas"/>
              <a:cs typeface="Consolas"/>
              <a:sym typeface="Consolas"/>
            </a:endParaRPr>
          </a:p>
        </p:txBody>
      </p:sp>
      <p:sp>
        <p:nvSpPr>
          <p:cNvPr id="155" name="Google Shape;155;p31"/>
          <p:cNvSpPr/>
          <p:nvPr/>
        </p:nvSpPr>
        <p:spPr>
          <a:xfrm>
            <a:off x="5235318" y="4161153"/>
            <a:ext cx="1248300" cy="222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title</a:t>
            </a:r>
            <a:endParaRPr sz="1100">
              <a:latin typeface="Consolas"/>
              <a:ea typeface="Consolas"/>
              <a:cs typeface="Consolas"/>
              <a:sym typeface="Consolas"/>
            </a:endParaRPr>
          </a:p>
        </p:txBody>
      </p:sp>
      <p:sp>
        <p:nvSpPr>
          <p:cNvPr id="156" name="Google Shape;156;p31"/>
          <p:cNvSpPr/>
          <p:nvPr/>
        </p:nvSpPr>
        <p:spPr>
          <a:xfrm>
            <a:off x="5165251" y="4620711"/>
            <a:ext cx="1377900" cy="3639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Your Page Title</a:t>
            </a:r>
            <a:endParaRPr sz="1100">
              <a:latin typeface="Consolas"/>
              <a:ea typeface="Consolas"/>
              <a:cs typeface="Consolas"/>
              <a:sym typeface="Consolas"/>
            </a:endParaRPr>
          </a:p>
        </p:txBody>
      </p:sp>
      <p:sp>
        <p:nvSpPr>
          <p:cNvPr id="157" name="Google Shape;157;p31"/>
          <p:cNvSpPr/>
          <p:nvPr/>
        </p:nvSpPr>
        <p:spPr>
          <a:xfrm>
            <a:off x="6922550" y="4153723"/>
            <a:ext cx="1248300" cy="222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h1</a:t>
            </a:r>
            <a:endParaRPr sz="1100">
              <a:latin typeface="Consolas"/>
              <a:ea typeface="Consolas"/>
              <a:cs typeface="Consolas"/>
              <a:sym typeface="Consolas"/>
            </a:endParaRPr>
          </a:p>
        </p:txBody>
      </p:sp>
      <p:sp>
        <p:nvSpPr>
          <p:cNvPr id="158" name="Google Shape;158;p31"/>
          <p:cNvSpPr/>
          <p:nvPr/>
        </p:nvSpPr>
        <p:spPr>
          <a:xfrm>
            <a:off x="6925543" y="4649923"/>
            <a:ext cx="1248300" cy="3639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Welcome!</a:t>
            </a:r>
            <a:endParaRPr sz="1100">
              <a:latin typeface="Consolas"/>
              <a:ea typeface="Consolas"/>
              <a:cs typeface="Consolas"/>
              <a:sym typeface="Consolas"/>
            </a:endParaRPr>
          </a:p>
        </p:txBody>
      </p:sp>
      <p:cxnSp>
        <p:nvCxnSpPr>
          <p:cNvPr id="159" name="Google Shape;159;p31"/>
          <p:cNvCxnSpPr>
            <a:endCxn id="152" idx="0"/>
          </p:cNvCxnSpPr>
          <p:nvPr/>
        </p:nvCxnSpPr>
        <p:spPr>
          <a:xfrm>
            <a:off x="6697025" y="3119998"/>
            <a:ext cx="0" cy="15870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p31"/>
          <p:cNvCxnSpPr>
            <a:stCxn id="152" idx="2"/>
            <a:endCxn id="154" idx="0"/>
          </p:cNvCxnSpPr>
          <p:nvPr/>
        </p:nvCxnSpPr>
        <p:spPr>
          <a:xfrm flipH="1" rot="-5400000">
            <a:off x="7027475" y="3171148"/>
            <a:ext cx="188700" cy="849600"/>
          </a:xfrm>
          <a:prstGeom prst="bentConnector3">
            <a:avLst>
              <a:gd fmla="val 49995" name="adj1"/>
            </a:avLst>
          </a:prstGeom>
          <a:noFill/>
          <a:ln cap="flat" cmpd="sng" w="9525">
            <a:solidFill>
              <a:schemeClr val="dk2"/>
            </a:solidFill>
            <a:prstDash val="solid"/>
            <a:round/>
            <a:headEnd len="med" w="med" type="none"/>
            <a:tailEnd len="med" w="med" type="triangle"/>
          </a:ln>
        </p:spPr>
      </p:cxnSp>
      <p:cxnSp>
        <p:nvCxnSpPr>
          <p:cNvPr id="161" name="Google Shape;161;p31"/>
          <p:cNvCxnSpPr>
            <a:stCxn id="152" idx="2"/>
            <a:endCxn id="153" idx="0"/>
          </p:cNvCxnSpPr>
          <p:nvPr/>
        </p:nvCxnSpPr>
        <p:spPr>
          <a:xfrm rot="5400000">
            <a:off x="6180275" y="3180748"/>
            <a:ext cx="195900" cy="837600"/>
          </a:xfrm>
          <a:prstGeom prst="bentConnector3">
            <a:avLst>
              <a:gd fmla="val 49997" name="adj1"/>
            </a:avLst>
          </a:prstGeom>
          <a:noFill/>
          <a:ln cap="flat" cmpd="sng" w="9525">
            <a:solidFill>
              <a:schemeClr val="dk2"/>
            </a:solidFill>
            <a:prstDash val="solid"/>
            <a:round/>
            <a:headEnd len="med" w="med" type="none"/>
            <a:tailEnd len="med" w="med" type="triangle"/>
          </a:ln>
        </p:spPr>
      </p:cxnSp>
      <p:cxnSp>
        <p:nvCxnSpPr>
          <p:cNvPr id="162" name="Google Shape;162;p31"/>
          <p:cNvCxnSpPr>
            <a:stCxn id="153" idx="2"/>
            <a:endCxn id="155" idx="0"/>
          </p:cNvCxnSpPr>
          <p:nvPr/>
        </p:nvCxnSpPr>
        <p:spPr>
          <a:xfrm>
            <a:off x="5859468" y="3920535"/>
            <a:ext cx="0" cy="24060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31"/>
          <p:cNvCxnSpPr>
            <a:stCxn id="154" idx="2"/>
            <a:endCxn id="157" idx="0"/>
          </p:cNvCxnSpPr>
          <p:nvPr/>
        </p:nvCxnSpPr>
        <p:spPr>
          <a:xfrm>
            <a:off x="7546700" y="3913105"/>
            <a:ext cx="0" cy="2406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31"/>
          <p:cNvCxnSpPr>
            <a:stCxn id="155" idx="2"/>
            <a:endCxn id="156" idx="0"/>
          </p:cNvCxnSpPr>
          <p:nvPr/>
        </p:nvCxnSpPr>
        <p:spPr>
          <a:xfrm flipH="1">
            <a:off x="5854068" y="4384053"/>
            <a:ext cx="5400" cy="23670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31"/>
          <p:cNvCxnSpPr>
            <a:stCxn id="157" idx="2"/>
            <a:endCxn id="158" idx="0"/>
          </p:cNvCxnSpPr>
          <p:nvPr/>
        </p:nvCxnSpPr>
        <p:spPr>
          <a:xfrm>
            <a:off x="7546700" y="4376623"/>
            <a:ext cx="3000" cy="273300"/>
          </a:xfrm>
          <a:prstGeom prst="straightConnector1">
            <a:avLst/>
          </a:prstGeom>
          <a:noFill/>
          <a:ln cap="flat" cmpd="sng" w="9525">
            <a:solidFill>
              <a:schemeClr val="dk2"/>
            </a:solidFill>
            <a:prstDash val="solid"/>
            <a:round/>
            <a:headEnd len="med" w="med" type="none"/>
            <a:tailEnd len="med" w="med" type="triangle"/>
          </a:ln>
        </p:spPr>
      </p:cxnSp>
      <p:sp>
        <p:nvSpPr>
          <p:cNvPr id="166" name="Google Shape;166;p31"/>
          <p:cNvSpPr txBox="1"/>
          <p:nvPr/>
        </p:nvSpPr>
        <p:spPr>
          <a:xfrm>
            <a:off x="6137225" y="2454215"/>
            <a:ext cx="1119600" cy="1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DOM TREE</a:t>
            </a:r>
            <a:endParaRPr b="1">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9"/>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insertBefore</a:t>
            </a:r>
            <a:endParaRPr/>
          </a:p>
        </p:txBody>
      </p:sp>
      <p:sp>
        <p:nvSpPr>
          <p:cNvPr id="336" name="Google Shape;336;p49"/>
          <p:cNvSpPr txBox="1"/>
          <p:nvPr>
            <p:ph idx="1" type="body"/>
          </p:nvPr>
        </p:nvSpPr>
        <p:spPr>
          <a:xfrm>
            <a:off x="311700" y="14779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onsolas"/>
                <a:ea typeface="Consolas"/>
                <a:cs typeface="Consolas"/>
                <a:sym typeface="Consolas"/>
              </a:rPr>
              <a:t>node.insertBefore(newElement, existingElement)</a:t>
            </a:r>
            <a:r>
              <a:rPr lang="en" sz="2000">
                <a:solidFill>
                  <a:schemeClr val="dk1"/>
                </a:solidFill>
                <a:latin typeface="Consolas"/>
                <a:ea typeface="Consolas"/>
                <a:cs typeface="Consolas"/>
                <a:sym typeface="Consolas"/>
              </a:rPr>
              <a:t> </a:t>
            </a:r>
            <a:r>
              <a:rPr lang="en" sz="2000">
                <a:solidFill>
                  <a:schemeClr val="dk1"/>
                </a:solidFill>
              </a:rPr>
              <a:t>adds element </a:t>
            </a:r>
            <a:r>
              <a:rPr lang="en" sz="2000">
                <a:solidFill>
                  <a:schemeClr val="dk1"/>
                </a:solidFill>
                <a:latin typeface="Consolas"/>
                <a:ea typeface="Consolas"/>
                <a:cs typeface="Consolas"/>
                <a:sym typeface="Consolas"/>
              </a:rPr>
              <a:t>newElement</a:t>
            </a:r>
            <a:r>
              <a:rPr lang="en" sz="2000">
                <a:solidFill>
                  <a:schemeClr val="dk1"/>
                </a:solidFill>
              </a:rPr>
              <a:t> before element </a:t>
            </a:r>
            <a:r>
              <a:rPr lang="en" sz="2000">
                <a:solidFill>
                  <a:schemeClr val="dk1"/>
                </a:solidFill>
                <a:latin typeface="Consolas"/>
                <a:ea typeface="Consolas"/>
                <a:cs typeface="Consolas"/>
                <a:sym typeface="Consolas"/>
              </a:rPr>
              <a:t>existingElement</a:t>
            </a:r>
            <a:r>
              <a:rPr lang="en" sz="2000">
                <a:solidFill>
                  <a:schemeClr val="dk1"/>
                </a:solidFill>
              </a:rPr>
              <a:t> on the specified </a:t>
            </a:r>
            <a:r>
              <a:rPr lang="en" sz="2000">
                <a:solidFill>
                  <a:schemeClr val="dk1"/>
                </a:solidFill>
                <a:latin typeface="Consolas"/>
                <a:ea typeface="Consolas"/>
                <a:cs typeface="Consolas"/>
                <a:sym typeface="Consolas"/>
              </a:rPr>
              <a:t>node</a:t>
            </a:r>
            <a:r>
              <a:rPr lang="en" sz="2000">
                <a:solidFill>
                  <a:schemeClr val="dk1"/>
                </a:solidFill>
              </a:rPr>
              <a:t>.</a:t>
            </a:r>
            <a:endParaRPr sz="2000">
              <a:solidFill>
                <a:schemeClr val="dk1"/>
              </a:solidFill>
            </a:endParaRPr>
          </a:p>
          <a:p>
            <a:pPr indent="0" lvl="0" marL="0" rtl="0" algn="l">
              <a:spcBef>
                <a:spcPts val="1600"/>
              </a:spcBef>
              <a:spcAft>
                <a:spcPts val="1600"/>
              </a:spcAft>
              <a:buNone/>
            </a:pPr>
            <a:r>
              <a:t/>
            </a:r>
            <a:endParaRPr>
              <a:solidFill>
                <a:srgbClr val="000000"/>
              </a:solidFill>
              <a:latin typeface="Consolas"/>
              <a:ea typeface="Consolas"/>
              <a:cs typeface="Consolas"/>
              <a:sym typeface="Consolas"/>
            </a:endParaRPr>
          </a:p>
        </p:txBody>
      </p:sp>
      <p:sp>
        <p:nvSpPr>
          <p:cNvPr id="337" name="Google Shape;337;p49"/>
          <p:cNvSpPr txBox="1"/>
          <p:nvPr/>
        </p:nvSpPr>
        <p:spPr>
          <a:xfrm>
            <a:off x="406175" y="2534588"/>
            <a:ext cx="3359700" cy="2166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&lt;!DOCTYPE html&gt;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&lt;html&gt;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&lt;body&gt;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&lt;h2&gt;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My essay on Frankenstein</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&lt;/h2&gt;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&lt;p id = "essay"&gt;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The central theme of Mary Shelley's Frankenstein is clearly laid out in the first few pages of the text(1).</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&lt;/p&gt;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&lt;/body&gt;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&lt;/html&gt;</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p:txBody>
      </p:sp>
      <p:sp>
        <p:nvSpPr>
          <p:cNvPr id="338" name="Google Shape;338;p49"/>
          <p:cNvSpPr txBox="1"/>
          <p:nvPr/>
        </p:nvSpPr>
        <p:spPr>
          <a:xfrm>
            <a:off x="4462100" y="2534601"/>
            <a:ext cx="4110300" cy="1182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&lt;script&gt;</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var subTitle = document.createElement("h5");</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subTitle.innerHTML = "An essay by Karel"</a:t>
            </a: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45720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457200" rtl="0" algn="l">
              <a:spcBef>
                <a:spcPts val="0"/>
              </a:spcBef>
              <a:spcAft>
                <a:spcPts val="0"/>
              </a:spcAft>
              <a:buNone/>
            </a:pPr>
            <a:r>
              <a:rPr lang="en" sz="1100">
                <a:solidFill>
                  <a:schemeClr val="dk1"/>
                </a:solidFill>
                <a:highlight>
                  <a:srgbClr val="FFFF00"/>
                </a:highlight>
                <a:latin typeface="Consolas"/>
                <a:ea typeface="Consolas"/>
                <a:cs typeface="Consolas"/>
                <a:sym typeface="Consolas"/>
              </a:rPr>
              <a:t>var essay = document.getElementById("essay");</a:t>
            </a:r>
            <a:endParaRPr sz="1100">
              <a:solidFill>
                <a:schemeClr val="dk1"/>
              </a:solidFill>
              <a:highlight>
                <a:srgbClr val="FFFF00"/>
              </a:highlight>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&lt;/script&gt;</a:t>
            </a:r>
            <a:endParaRPr sz="1100">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insertBefore</a:t>
            </a:r>
            <a:endParaRPr/>
          </a:p>
        </p:txBody>
      </p:sp>
      <p:sp>
        <p:nvSpPr>
          <p:cNvPr id="344" name="Google Shape;344;p50"/>
          <p:cNvSpPr txBox="1"/>
          <p:nvPr>
            <p:ph idx="1" type="body"/>
          </p:nvPr>
        </p:nvSpPr>
        <p:spPr>
          <a:xfrm>
            <a:off x="311700" y="14779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onsolas"/>
                <a:ea typeface="Consolas"/>
                <a:cs typeface="Consolas"/>
                <a:sym typeface="Consolas"/>
              </a:rPr>
              <a:t>node.insertBefore(newElement, existingElement)</a:t>
            </a:r>
            <a:r>
              <a:rPr lang="en" sz="2000">
                <a:solidFill>
                  <a:schemeClr val="dk1"/>
                </a:solidFill>
                <a:latin typeface="Consolas"/>
                <a:ea typeface="Consolas"/>
                <a:cs typeface="Consolas"/>
                <a:sym typeface="Consolas"/>
              </a:rPr>
              <a:t> </a:t>
            </a:r>
            <a:r>
              <a:rPr lang="en" sz="2000">
                <a:solidFill>
                  <a:schemeClr val="dk1"/>
                </a:solidFill>
              </a:rPr>
              <a:t>adds element </a:t>
            </a:r>
            <a:r>
              <a:rPr lang="en" sz="2000">
                <a:solidFill>
                  <a:schemeClr val="dk1"/>
                </a:solidFill>
                <a:latin typeface="Consolas"/>
                <a:ea typeface="Consolas"/>
                <a:cs typeface="Consolas"/>
                <a:sym typeface="Consolas"/>
              </a:rPr>
              <a:t>newElement</a:t>
            </a:r>
            <a:r>
              <a:rPr lang="en" sz="2000">
                <a:solidFill>
                  <a:schemeClr val="dk1"/>
                </a:solidFill>
              </a:rPr>
              <a:t> before element </a:t>
            </a:r>
            <a:r>
              <a:rPr lang="en" sz="2000">
                <a:solidFill>
                  <a:schemeClr val="dk1"/>
                </a:solidFill>
                <a:latin typeface="Consolas"/>
                <a:ea typeface="Consolas"/>
                <a:cs typeface="Consolas"/>
                <a:sym typeface="Consolas"/>
              </a:rPr>
              <a:t>existingElement</a:t>
            </a:r>
            <a:r>
              <a:rPr lang="en" sz="2000">
                <a:solidFill>
                  <a:schemeClr val="dk1"/>
                </a:solidFill>
              </a:rPr>
              <a:t> on the specified </a:t>
            </a:r>
            <a:r>
              <a:rPr lang="en" sz="2000">
                <a:solidFill>
                  <a:schemeClr val="dk1"/>
                </a:solidFill>
                <a:latin typeface="Consolas"/>
                <a:ea typeface="Consolas"/>
                <a:cs typeface="Consolas"/>
                <a:sym typeface="Consolas"/>
              </a:rPr>
              <a:t>node</a:t>
            </a:r>
            <a:r>
              <a:rPr lang="en" sz="2000">
                <a:solidFill>
                  <a:schemeClr val="dk1"/>
                </a:solidFill>
              </a:rPr>
              <a:t>.</a:t>
            </a:r>
            <a:endParaRPr sz="2000">
              <a:solidFill>
                <a:schemeClr val="dk1"/>
              </a:solidFill>
            </a:endParaRPr>
          </a:p>
          <a:p>
            <a:pPr indent="0" lvl="0" marL="0" rtl="0" algn="l">
              <a:spcBef>
                <a:spcPts val="1600"/>
              </a:spcBef>
              <a:spcAft>
                <a:spcPts val="1600"/>
              </a:spcAft>
              <a:buNone/>
            </a:pPr>
            <a:r>
              <a:t/>
            </a:r>
            <a:endParaRPr>
              <a:solidFill>
                <a:srgbClr val="000000"/>
              </a:solidFill>
              <a:latin typeface="Consolas"/>
              <a:ea typeface="Consolas"/>
              <a:cs typeface="Consolas"/>
              <a:sym typeface="Consolas"/>
            </a:endParaRPr>
          </a:p>
        </p:txBody>
      </p:sp>
      <p:sp>
        <p:nvSpPr>
          <p:cNvPr id="345" name="Google Shape;345;p50"/>
          <p:cNvSpPr txBox="1"/>
          <p:nvPr/>
        </p:nvSpPr>
        <p:spPr>
          <a:xfrm>
            <a:off x="406175" y="2534588"/>
            <a:ext cx="3359700" cy="2166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&lt;!DOCTYPE html&gt;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&lt;html&gt;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&lt;body&gt;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&lt;h2&gt;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My essay on Frankenstein</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&lt;/h2&gt;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&lt;p id = "essay"&gt;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The central theme of Mary Shelley's Frankenstein is clearly laid out in the first few pages of the text(1).</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&lt;/p&gt;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&lt;/body&gt;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&lt;/html&gt;</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p:txBody>
      </p:sp>
      <p:sp>
        <p:nvSpPr>
          <p:cNvPr id="346" name="Google Shape;346;p50"/>
          <p:cNvSpPr txBox="1"/>
          <p:nvPr/>
        </p:nvSpPr>
        <p:spPr>
          <a:xfrm>
            <a:off x="4462100" y="2534603"/>
            <a:ext cx="4110300" cy="135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&lt;script&gt;</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var </a:t>
            </a:r>
            <a:r>
              <a:rPr lang="en" sz="1100">
                <a:latin typeface="Consolas"/>
                <a:ea typeface="Consolas"/>
                <a:cs typeface="Consolas"/>
                <a:sym typeface="Consolas"/>
              </a:rPr>
              <a:t>subTitle</a:t>
            </a:r>
            <a:r>
              <a:rPr lang="en" sz="1100">
                <a:latin typeface="Consolas"/>
                <a:ea typeface="Consolas"/>
                <a:cs typeface="Consolas"/>
                <a:sym typeface="Consolas"/>
              </a:rPr>
              <a:t> = document.createElement("h5");</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subTitle.innerHTML = "An essay by Karel"</a:t>
            </a: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45720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457200" rtl="0" algn="l">
              <a:spcBef>
                <a:spcPts val="0"/>
              </a:spcBef>
              <a:spcAft>
                <a:spcPts val="0"/>
              </a:spcAft>
              <a:buNone/>
            </a:pPr>
            <a:r>
              <a:rPr lang="en" sz="1100">
                <a:solidFill>
                  <a:schemeClr val="dk1"/>
                </a:solidFill>
                <a:latin typeface="Consolas"/>
                <a:ea typeface="Consolas"/>
                <a:cs typeface="Consolas"/>
                <a:sym typeface="Consolas"/>
              </a:rPr>
              <a:t>var essay = document.getElementById("essay");</a:t>
            </a:r>
            <a:endParaRPr sz="1100">
              <a:solidFill>
                <a:schemeClr val="dk1"/>
              </a:solidFill>
              <a:latin typeface="Consolas"/>
              <a:ea typeface="Consolas"/>
              <a:cs typeface="Consolas"/>
              <a:sym typeface="Consolas"/>
            </a:endParaRPr>
          </a:p>
          <a:p>
            <a:pPr indent="0" lvl="0" marL="457200" rtl="0" algn="l">
              <a:spcBef>
                <a:spcPts val="0"/>
              </a:spcBef>
              <a:spcAft>
                <a:spcPts val="0"/>
              </a:spcAft>
              <a:buNone/>
            </a:pPr>
            <a:r>
              <a:rPr lang="en" sz="1100">
                <a:solidFill>
                  <a:schemeClr val="dk1"/>
                </a:solidFill>
                <a:highlight>
                  <a:srgbClr val="FFFF00"/>
                </a:highlight>
                <a:latin typeface="Consolas"/>
                <a:ea typeface="Consolas"/>
                <a:cs typeface="Consolas"/>
                <a:sym typeface="Consolas"/>
              </a:rPr>
              <a:t>document.body.insertBefore(subTitle, essay);</a:t>
            </a:r>
            <a:endParaRPr sz="1100">
              <a:solidFill>
                <a:schemeClr val="dk1"/>
              </a:solidFill>
              <a:highlight>
                <a:srgbClr val="FFFF00"/>
              </a:highlight>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&lt;/script&gt;</a:t>
            </a:r>
            <a:endParaRPr sz="1100">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insertBefore</a:t>
            </a:r>
            <a:endParaRPr/>
          </a:p>
        </p:txBody>
      </p:sp>
      <p:sp>
        <p:nvSpPr>
          <p:cNvPr id="352" name="Google Shape;352;p51"/>
          <p:cNvSpPr txBox="1"/>
          <p:nvPr>
            <p:ph idx="1" type="body"/>
          </p:nvPr>
        </p:nvSpPr>
        <p:spPr>
          <a:xfrm>
            <a:off x="311700" y="14779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Consolas"/>
                <a:ea typeface="Consolas"/>
                <a:cs typeface="Consolas"/>
                <a:sym typeface="Consolas"/>
              </a:rPr>
              <a:t>node.insertBefore(newElement, existingElement)</a:t>
            </a:r>
            <a:r>
              <a:rPr lang="en" sz="2000">
                <a:solidFill>
                  <a:schemeClr val="dk1"/>
                </a:solidFill>
                <a:latin typeface="Consolas"/>
                <a:ea typeface="Consolas"/>
                <a:cs typeface="Consolas"/>
                <a:sym typeface="Consolas"/>
              </a:rPr>
              <a:t> </a:t>
            </a:r>
            <a:r>
              <a:rPr lang="en" sz="2000">
                <a:solidFill>
                  <a:schemeClr val="dk1"/>
                </a:solidFill>
              </a:rPr>
              <a:t>adds element </a:t>
            </a:r>
            <a:r>
              <a:rPr lang="en" sz="2000">
                <a:solidFill>
                  <a:schemeClr val="dk1"/>
                </a:solidFill>
                <a:latin typeface="Consolas"/>
                <a:ea typeface="Consolas"/>
                <a:cs typeface="Consolas"/>
                <a:sym typeface="Consolas"/>
              </a:rPr>
              <a:t>newElement</a:t>
            </a:r>
            <a:r>
              <a:rPr lang="en" sz="2000">
                <a:solidFill>
                  <a:schemeClr val="dk1"/>
                </a:solidFill>
              </a:rPr>
              <a:t> before element </a:t>
            </a:r>
            <a:r>
              <a:rPr lang="en" sz="2000">
                <a:solidFill>
                  <a:schemeClr val="dk1"/>
                </a:solidFill>
                <a:latin typeface="Consolas"/>
                <a:ea typeface="Consolas"/>
                <a:cs typeface="Consolas"/>
                <a:sym typeface="Consolas"/>
              </a:rPr>
              <a:t>existingElement</a:t>
            </a:r>
            <a:r>
              <a:rPr lang="en" sz="2000">
                <a:solidFill>
                  <a:schemeClr val="dk1"/>
                </a:solidFill>
              </a:rPr>
              <a:t> on the specified </a:t>
            </a:r>
            <a:r>
              <a:rPr lang="en" sz="2000">
                <a:solidFill>
                  <a:schemeClr val="dk1"/>
                </a:solidFill>
                <a:latin typeface="Consolas"/>
                <a:ea typeface="Consolas"/>
                <a:cs typeface="Consolas"/>
                <a:sym typeface="Consolas"/>
              </a:rPr>
              <a:t>node</a:t>
            </a:r>
            <a:r>
              <a:rPr lang="en" sz="2000">
                <a:solidFill>
                  <a:schemeClr val="dk1"/>
                </a:solidFill>
              </a:rPr>
              <a:t>.</a:t>
            </a:r>
            <a:endParaRPr sz="2000">
              <a:solidFill>
                <a:schemeClr val="dk1"/>
              </a:solidFill>
            </a:endParaRPr>
          </a:p>
          <a:p>
            <a:pPr indent="0" lvl="0" marL="0" rtl="0" algn="l">
              <a:spcBef>
                <a:spcPts val="1600"/>
              </a:spcBef>
              <a:spcAft>
                <a:spcPts val="1600"/>
              </a:spcAft>
              <a:buNone/>
            </a:pPr>
            <a:r>
              <a:t/>
            </a:r>
            <a:endParaRPr>
              <a:solidFill>
                <a:srgbClr val="000000"/>
              </a:solidFill>
              <a:latin typeface="Consolas"/>
              <a:ea typeface="Consolas"/>
              <a:cs typeface="Consolas"/>
              <a:sym typeface="Consolas"/>
            </a:endParaRPr>
          </a:p>
        </p:txBody>
      </p:sp>
      <p:sp>
        <p:nvSpPr>
          <p:cNvPr id="353" name="Google Shape;353;p51"/>
          <p:cNvSpPr txBox="1"/>
          <p:nvPr/>
        </p:nvSpPr>
        <p:spPr>
          <a:xfrm>
            <a:off x="406175" y="2534588"/>
            <a:ext cx="3359700" cy="2166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&lt;!DOCTYPE html&gt;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&lt;html&gt;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&lt;body&gt;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&lt;h2&gt;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My essay on Frankenstein</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&lt;/h2&gt;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&lt;p id = "essay"&gt;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The central theme of Mary Shelley's Frankenstein is clearly laid out in the first few pages of the text(1).</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&lt;/p&gt;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&lt;/body&gt;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&lt;/html&gt;</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p:txBody>
      </p:sp>
      <p:sp>
        <p:nvSpPr>
          <p:cNvPr id="354" name="Google Shape;354;p51"/>
          <p:cNvSpPr txBox="1"/>
          <p:nvPr/>
        </p:nvSpPr>
        <p:spPr>
          <a:xfrm>
            <a:off x="4462100" y="2534602"/>
            <a:ext cx="4110300" cy="130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&lt;script&gt;</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var subTitle = document.createElement("h5");</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subTitle.innerHTML = "An essay by Karel"</a:t>
            </a: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45720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457200" rtl="0" algn="l">
              <a:spcBef>
                <a:spcPts val="0"/>
              </a:spcBef>
              <a:spcAft>
                <a:spcPts val="0"/>
              </a:spcAft>
              <a:buNone/>
            </a:pPr>
            <a:r>
              <a:rPr lang="en" sz="1100">
                <a:solidFill>
                  <a:schemeClr val="dk1"/>
                </a:solidFill>
                <a:latin typeface="Consolas"/>
                <a:ea typeface="Consolas"/>
                <a:cs typeface="Consolas"/>
                <a:sym typeface="Consolas"/>
              </a:rPr>
              <a:t>var essay = document.getElementById("essay");</a:t>
            </a:r>
            <a:endParaRPr sz="1100">
              <a:solidFill>
                <a:schemeClr val="dk1"/>
              </a:solidFill>
              <a:latin typeface="Consolas"/>
              <a:ea typeface="Consolas"/>
              <a:cs typeface="Consolas"/>
              <a:sym typeface="Consolas"/>
            </a:endParaRPr>
          </a:p>
          <a:p>
            <a:pPr indent="0" lvl="0" marL="457200" rtl="0" algn="l">
              <a:spcBef>
                <a:spcPts val="0"/>
              </a:spcBef>
              <a:spcAft>
                <a:spcPts val="0"/>
              </a:spcAft>
              <a:buNone/>
            </a:pPr>
            <a:r>
              <a:rPr lang="en" sz="1100">
                <a:solidFill>
                  <a:schemeClr val="dk1"/>
                </a:solidFill>
                <a:highlight>
                  <a:srgbClr val="FFFF00"/>
                </a:highlight>
                <a:latin typeface="Consolas"/>
                <a:ea typeface="Consolas"/>
                <a:cs typeface="Consolas"/>
                <a:sym typeface="Consolas"/>
              </a:rPr>
              <a:t>document.body.insertBefore(subTitle, essay);</a:t>
            </a:r>
            <a:endParaRPr sz="1100">
              <a:solidFill>
                <a:schemeClr val="dk1"/>
              </a:solidFill>
              <a:highlight>
                <a:srgbClr val="FFFF00"/>
              </a:highlight>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&lt;/script&gt;</a:t>
            </a:r>
            <a:endParaRPr sz="1100">
              <a:latin typeface="Consolas"/>
              <a:ea typeface="Consolas"/>
              <a:cs typeface="Consolas"/>
              <a:sym typeface="Consolas"/>
            </a:endParaRPr>
          </a:p>
        </p:txBody>
      </p:sp>
      <p:pic>
        <p:nvPicPr>
          <p:cNvPr id="355" name="Google Shape;355;p51"/>
          <p:cNvPicPr preferRelativeResize="0"/>
          <p:nvPr/>
        </p:nvPicPr>
        <p:blipFill>
          <a:blip r:embed="rId3">
            <a:alphaModFix/>
          </a:blip>
          <a:stretch>
            <a:fillRect/>
          </a:stretch>
        </p:blipFill>
        <p:spPr>
          <a:xfrm>
            <a:off x="5306263" y="4036463"/>
            <a:ext cx="2387982" cy="990750"/>
          </a:xfrm>
          <a:prstGeom prst="rect">
            <a:avLst/>
          </a:prstGeom>
          <a:noFill/>
          <a:ln cap="flat" cmpd="sng" w="19050">
            <a:solidFill>
              <a:srgbClr val="000000"/>
            </a:solidFill>
            <a:prstDash val="solid"/>
            <a:round/>
            <a:headEnd len="sm" w="sm" type="none"/>
            <a:tailEnd len="sm" w="sm" type="none"/>
          </a:ln>
        </p:spPr>
      </p:pic>
      <p:cxnSp>
        <p:nvCxnSpPr>
          <p:cNvPr id="356" name="Google Shape;356;p51"/>
          <p:cNvCxnSpPr>
            <a:stCxn id="354" idx="2"/>
            <a:endCxn id="355" idx="0"/>
          </p:cNvCxnSpPr>
          <p:nvPr/>
        </p:nvCxnSpPr>
        <p:spPr>
          <a:xfrm flipH="1">
            <a:off x="6500150" y="3838102"/>
            <a:ext cx="17100" cy="198300"/>
          </a:xfrm>
          <a:prstGeom prst="straightConnector1">
            <a:avLst/>
          </a:prstGeom>
          <a:noFill/>
          <a:ln cap="flat" cmpd="sng" w="9525">
            <a:solidFill>
              <a:schemeClr val="dk2"/>
            </a:solidFill>
            <a:prstDash val="solid"/>
            <a:round/>
            <a:headEnd len="med" w="med" type="none"/>
            <a:tailEnd len="med" w="med" type="triangle"/>
          </a:ln>
        </p:spPr>
      </p:cxnSp>
      <p:sp>
        <p:nvSpPr>
          <p:cNvPr id="357" name="Google Shape;357;p51"/>
          <p:cNvSpPr/>
          <p:nvPr/>
        </p:nvSpPr>
        <p:spPr>
          <a:xfrm>
            <a:off x="5336931" y="4492051"/>
            <a:ext cx="2311500" cy="177000"/>
          </a:xfrm>
          <a:prstGeom prst="roundRect">
            <a:avLst>
              <a:gd fmla="val 16667" name="adj"/>
            </a:avLst>
          </a:prstGeom>
          <a:noFill/>
          <a:ln cap="flat" cmpd="sng" w="28575">
            <a:solidFill>
              <a:srgbClr val="2D8EC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Children Elements</a:t>
            </a:r>
            <a:endParaRPr/>
          </a:p>
        </p:txBody>
      </p:sp>
      <p:sp>
        <p:nvSpPr>
          <p:cNvPr id="363" name="Google Shape;363;p52"/>
          <p:cNvSpPr txBox="1"/>
          <p:nvPr>
            <p:ph idx="1" type="body"/>
          </p:nvPr>
        </p:nvSpPr>
        <p:spPr>
          <a:xfrm>
            <a:off x="311700" y="1485588"/>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00000"/>
                </a:solidFill>
              </a:rPr>
              <a:t>Don't know which elements are children or parents of one another?</a:t>
            </a:r>
            <a:endParaRPr b="1" sz="2000">
              <a:solidFill>
                <a:srgbClr val="000000"/>
              </a:solidFill>
            </a:endParaRPr>
          </a:p>
          <a:p>
            <a:pPr indent="0" lvl="0" marL="0" rtl="0" algn="l">
              <a:spcBef>
                <a:spcPts val="1600"/>
              </a:spcBef>
              <a:spcAft>
                <a:spcPts val="1600"/>
              </a:spcAft>
              <a:buNone/>
            </a:pPr>
            <a:r>
              <a:t/>
            </a:r>
            <a:endParaRPr b="1">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Children Elements</a:t>
            </a:r>
            <a:endParaRPr/>
          </a:p>
        </p:txBody>
      </p:sp>
      <p:sp>
        <p:nvSpPr>
          <p:cNvPr id="369" name="Google Shape;369;p53"/>
          <p:cNvSpPr txBox="1"/>
          <p:nvPr>
            <p:ph idx="1" type="body"/>
          </p:nvPr>
        </p:nvSpPr>
        <p:spPr>
          <a:xfrm>
            <a:off x="311700" y="1485588"/>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00000"/>
                </a:solidFill>
              </a:rPr>
              <a:t>Don't know which elements are children or parents of one another?</a:t>
            </a:r>
            <a:endParaRPr b="1" sz="2000">
              <a:solidFill>
                <a:srgbClr val="000000"/>
              </a:solidFill>
            </a:endParaRPr>
          </a:p>
          <a:p>
            <a:pPr indent="0" lvl="0" marL="0" rtl="0" algn="l">
              <a:spcBef>
                <a:spcPts val="0"/>
              </a:spcBef>
              <a:spcAft>
                <a:spcPts val="0"/>
              </a:spcAft>
              <a:buNone/>
            </a:pPr>
            <a:r>
              <a:t/>
            </a:r>
            <a:endParaRPr b="1" sz="2000">
              <a:solidFill>
                <a:srgbClr val="000000"/>
              </a:solidFill>
            </a:endParaRPr>
          </a:p>
          <a:p>
            <a:pPr indent="0" lvl="0" marL="0" rtl="0" algn="l">
              <a:spcBef>
                <a:spcPts val="0"/>
              </a:spcBef>
              <a:spcAft>
                <a:spcPts val="0"/>
              </a:spcAft>
              <a:buNone/>
            </a:pPr>
            <a:r>
              <a:rPr b="1" lang="en" sz="2000">
                <a:solidFill>
                  <a:srgbClr val="000000"/>
                </a:solidFill>
              </a:rPr>
              <a:t>There are helpful methods to figure that out:</a:t>
            </a:r>
            <a:endParaRPr b="1" sz="2000">
              <a:solidFill>
                <a:srgbClr val="000000"/>
              </a:solidFill>
            </a:endParaRPr>
          </a:p>
          <a:p>
            <a:pPr indent="0" lvl="0" marL="0" rtl="0" algn="l">
              <a:spcBef>
                <a:spcPts val="0"/>
              </a:spcBef>
              <a:spcAft>
                <a:spcPts val="0"/>
              </a:spcAft>
              <a:buNone/>
            </a:pPr>
            <a:r>
              <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 sz="1600">
                <a:solidFill>
                  <a:srgbClr val="000000"/>
                </a:solidFill>
                <a:latin typeface="Consolas"/>
                <a:ea typeface="Consolas"/>
                <a:cs typeface="Consolas"/>
                <a:sym typeface="Consolas"/>
              </a:rPr>
              <a:t>.firstElementChild</a:t>
            </a:r>
            <a:endParaRPr sz="1600">
              <a:solidFill>
                <a:srgbClr val="000000"/>
              </a:solidFill>
              <a:latin typeface="Consolas"/>
              <a:ea typeface="Consolas"/>
              <a:cs typeface="Consolas"/>
              <a:sym typeface="Consolas"/>
            </a:endParaRPr>
          </a:p>
          <a:p>
            <a:pPr indent="0" lvl="0" marL="0" rtl="0" algn="l">
              <a:spcBef>
                <a:spcPts val="160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.lastElementChild</a:t>
            </a:r>
            <a:endParaRPr sz="1600">
              <a:solidFill>
                <a:srgbClr val="000000"/>
              </a:solidFill>
              <a:latin typeface="Consolas"/>
              <a:ea typeface="Consolas"/>
              <a:cs typeface="Consolas"/>
              <a:sym typeface="Consolas"/>
            </a:endParaRPr>
          </a:p>
          <a:p>
            <a:pPr indent="0" lvl="0" marL="0" rtl="0" algn="l">
              <a:spcBef>
                <a:spcPts val="1600"/>
              </a:spcBef>
              <a:spcAft>
                <a:spcPts val="0"/>
              </a:spcAft>
              <a:buNone/>
            </a:pPr>
            <a:r>
              <a:rPr lang="en" sz="1600">
                <a:solidFill>
                  <a:srgbClr val="000000"/>
                </a:solidFill>
                <a:latin typeface="Consolas"/>
                <a:ea typeface="Consolas"/>
                <a:cs typeface="Consolas"/>
                <a:sym typeface="Consolas"/>
              </a:rPr>
              <a:t>.children</a:t>
            </a:r>
            <a:endParaRPr sz="1600">
              <a:solidFill>
                <a:srgbClr val="000000"/>
              </a:solidFill>
              <a:latin typeface="Consolas"/>
              <a:ea typeface="Consolas"/>
              <a:cs typeface="Consolas"/>
              <a:sym typeface="Consolas"/>
            </a:endParaRPr>
          </a:p>
          <a:p>
            <a:pPr indent="0" lvl="0" marL="0" rtl="0" algn="l">
              <a:spcBef>
                <a:spcPts val="1600"/>
              </a:spcBef>
              <a:spcAft>
                <a:spcPts val="1600"/>
              </a:spcAft>
              <a:buNone/>
            </a:pPr>
            <a:r>
              <a:rPr lang="en" sz="1600">
                <a:solidFill>
                  <a:srgbClr val="000000"/>
                </a:solidFill>
                <a:latin typeface="Consolas"/>
                <a:ea typeface="Consolas"/>
                <a:cs typeface="Consolas"/>
                <a:sym typeface="Consolas"/>
              </a:rPr>
              <a:t>.parentElement</a:t>
            </a:r>
            <a:endParaRPr sz="1600">
              <a:solidFill>
                <a:srgbClr val="000000"/>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a:t>
            </a:r>
            <a:r>
              <a:rPr lang="en"/>
              <a:t>Children</a:t>
            </a:r>
            <a:r>
              <a:rPr lang="en"/>
              <a:t> Elements</a:t>
            </a:r>
            <a:endParaRPr/>
          </a:p>
        </p:txBody>
      </p:sp>
      <p:sp>
        <p:nvSpPr>
          <p:cNvPr id="375" name="Google Shape;375;p54"/>
          <p:cNvSpPr txBox="1"/>
          <p:nvPr>
            <p:ph idx="1" type="body"/>
          </p:nvPr>
        </p:nvSpPr>
        <p:spPr>
          <a:xfrm>
            <a:off x="311700" y="1485588"/>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00000"/>
                </a:solidFill>
              </a:rPr>
              <a:t>Don't know which elements are children or parents of one another?</a:t>
            </a:r>
            <a:endParaRPr b="1" sz="2000">
              <a:solidFill>
                <a:srgbClr val="000000"/>
              </a:solidFill>
            </a:endParaRPr>
          </a:p>
          <a:p>
            <a:pPr indent="0" lvl="0" marL="0" rtl="0" algn="l">
              <a:spcBef>
                <a:spcPts val="0"/>
              </a:spcBef>
              <a:spcAft>
                <a:spcPts val="0"/>
              </a:spcAft>
              <a:buNone/>
            </a:pPr>
            <a:r>
              <a:t/>
            </a:r>
            <a:endParaRPr b="1" sz="2000">
              <a:solidFill>
                <a:srgbClr val="000000"/>
              </a:solidFill>
            </a:endParaRPr>
          </a:p>
          <a:p>
            <a:pPr indent="0" lvl="0" marL="0" rtl="0" algn="l">
              <a:spcBef>
                <a:spcPts val="0"/>
              </a:spcBef>
              <a:spcAft>
                <a:spcPts val="0"/>
              </a:spcAft>
              <a:buNone/>
            </a:pPr>
            <a:r>
              <a:rPr b="1" lang="en" sz="2000">
                <a:solidFill>
                  <a:srgbClr val="000000"/>
                </a:solidFill>
              </a:rPr>
              <a:t>There are helpful methods to figure that out:</a:t>
            </a:r>
            <a:endParaRPr b="1" sz="2000">
              <a:solidFill>
                <a:srgbClr val="000000"/>
              </a:solidFill>
            </a:endParaRPr>
          </a:p>
          <a:p>
            <a:pPr indent="0" lvl="0" marL="0" rtl="0" algn="l">
              <a:spcBef>
                <a:spcPts val="0"/>
              </a:spcBef>
              <a:spcAft>
                <a:spcPts val="0"/>
              </a:spcAft>
              <a:buNone/>
            </a:pPr>
            <a:r>
              <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 sz="1600">
                <a:solidFill>
                  <a:srgbClr val="000000"/>
                </a:solidFill>
                <a:latin typeface="Consolas"/>
                <a:ea typeface="Consolas"/>
                <a:cs typeface="Consolas"/>
                <a:sym typeface="Consolas"/>
              </a:rPr>
              <a:t>.firstElementChild - </a:t>
            </a:r>
            <a:r>
              <a:rPr lang="en" sz="1600">
                <a:solidFill>
                  <a:schemeClr val="dk1"/>
                </a:solidFill>
              </a:rPr>
              <a:t>returns the first child of an element</a:t>
            </a:r>
            <a:endParaRPr sz="1600">
              <a:solidFill>
                <a:srgbClr val="000000"/>
              </a:solidFill>
              <a:latin typeface="Consolas"/>
              <a:ea typeface="Consolas"/>
              <a:cs typeface="Consolas"/>
              <a:sym typeface="Consolas"/>
            </a:endParaRPr>
          </a:p>
          <a:p>
            <a:pPr indent="0" lvl="0" marL="0" rtl="0" algn="l">
              <a:spcBef>
                <a:spcPts val="160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.lastElementChild</a:t>
            </a:r>
            <a:endParaRPr sz="1600">
              <a:solidFill>
                <a:srgbClr val="000000"/>
              </a:solidFill>
              <a:latin typeface="Consolas"/>
              <a:ea typeface="Consolas"/>
              <a:cs typeface="Consolas"/>
              <a:sym typeface="Consolas"/>
            </a:endParaRPr>
          </a:p>
          <a:p>
            <a:pPr indent="0" lvl="0" marL="0" rtl="0" algn="l">
              <a:spcBef>
                <a:spcPts val="1600"/>
              </a:spcBef>
              <a:spcAft>
                <a:spcPts val="0"/>
              </a:spcAft>
              <a:buNone/>
            </a:pPr>
            <a:r>
              <a:rPr lang="en" sz="1600">
                <a:solidFill>
                  <a:srgbClr val="000000"/>
                </a:solidFill>
                <a:latin typeface="Consolas"/>
                <a:ea typeface="Consolas"/>
                <a:cs typeface="Consolas"/>
                <a:sym typeface="Consolas"/>
              </a:rPr>
              <a:t>.children</a:t>
            </a:r>
            <a:endParaRPr sz="1600">
              <a:solidFill>
                <a:srgbClr val="000000"/>
              </a:solidFill>
              <a:latin typeface="Consolas"/>
              <a:ea typeface="Consolas"/>
              <a:cs typeface="Consolas"/>
              <a:sym typeface="Consolas"/>
            </a:endParaRPr>
          </a:p>
          <a:p>
            <a:pPr indent="0" lvl="0" marL="0" rtl="0" algn="l">
              <a:spcBef>
                <a:spcPts val="1600"/>
              </a:spcBef>
              <a:spcAft>
                <a:spcPts val="1600"/>
              </a:spcAft>
              <a:buNone/>
            </a:pPr>
            <a:r>
              <a:rPr lang="en" sz="1600">
                <a:solidFill>
                  <a:srgbClr val="000000"/>
                </a:solidFill>
                <a:latin typeface="Consolas"/>
                <a:ea typeface="Consolas"/>
                <a:cs typeface="Consolas"/>
                <a:sym typeface="Consolas"/>
              </a:rPr>
              <a:t>.parentElement</a:t>
            </a:r>
            <a:endParaRPr sz="1600">
              <a:solidFill>
                <a:srgbClr val="000000"/>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Children Elements</a:t>
            </a:r>
            <a:endParaRPr/>
          </a:p>
        </p:txBody>
      </p:sp>
      <p:sp>
        <p:nvSpPr>
          <p:cNvPr id="381" name="Google Shape;381;p55"/>
          <p:cNvSpPr txBox="1"/>
          <p:nvPr>
            <p:ph idx="1" type="body"/>
          </p:nvPr>
        </p:nvSpPr>
        <p:spPr>
          <a:xfrm>
            <a:off x="311700" y="1485588"/>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00000"/>
                </a:solidFill>
              </a:rPr>
              <a:t>Don't know which elements are children or parents of one another?</a:t>
            </a:r>
            <a:endParaRPr b="1" sz="2000">
              <a:solidFill>
                <a:srgbClr val="000000"/>
              </a:solidFill>
            </a:endParaRPr>
          </a:p>
          <a:p>
            <a:pPr indent="0" lvl="0" marL="0" rtl="0" algn="l">
              <a:spcBef>
                <a:spcPts val="0"/>
              </a:spcBef>
              <a:spcAft>
                <a:spcPts val="0"/>
              </a:spcAft>
              <a:buNone/>
            </a:pPr>
            <a:r>
              <a:t/>
            </a:r>
            <a:endParaRPr b="1" sz="2000">
              <a:solidFill>
                <a:srgbClr val="000000"/>
              </a:solidFill>
            </a:endParaRPr>
          </a:p>
          <a:p>
            <a:pPr indent="0" lvl="0" marL="0" rtl="0" algn="l">
              <a:spcBef>
                <a:spcPts val="0"/>
              </a:spcBef>
              <a:spcAft>
                <a:spcPts val="0"/>
              </a:spcAft>
              <a:buNone/>
            </a:pPr>
            <a:r>
              <a:rPr b="1" lang="en" sz="2000">
                <a:solidFill>
                  <a:srgbClr val="000000"/>
                </a:solidFill>
              </a:rPr>
              <a:t>There are helpful methods to figure that out:</a:t>
            </a:r>
            <a:endParaRPr b="1" sz="2000">
              <a:solidFill>
                <a:srgbClr val="000000"/>
              </a:solidFill>
            </a:endParaRPr>
          </a:p>
          <a:p>
            <a:pPr indent="0" lvl="0" marL="0" rtl="0" algn="l">
              <a:spcBef>
                <a:spcPts val="0"/>
              </a:spcBef>
              <a:spcAft>
                <a:spcPts val="0"/>
              </a:spcAft>
              <a:buNone/>
            </a:pPr>
            <a:r>
              <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 sz="1600">
                <a:solidFill>
                  <a:srgbClr val="000000"/>
                </a:solidFill>
                <a:latin typeface="Consolas"/>
                <a:ea typeface="Consolas"/>
                <a:cs typeface="Consolas"/>
                <a:sym typeface="Consolas"/>
              </a:rPr>
              <a:t>.firstElementChild</a:t>
            </a:r>
            <a:endParaRPr sz="1600">
              <a:solidFill>
                <a:srgbClr val="000000"/>
              </a:solidFill>
              <a:latin typeface="Consolas"/>
              <a:ea typeface="Consolas"/>
              <a:cs typeface="Consolas"/>
              <a:sym typeface="Consolas"/>
            </a:endParaRPr>
          </a:p>
          <a:p>
            <a:pPr indent="0" lvl="0" marL="0" rtl="0" algn="l">
              <a:spcBef>
                <a:spcPts val="160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.lastElementChild - </a:t>
            </a:r>
            <a:r>
              <a:rPr lang="en" sz="1600">
                <a:solidFill>
                  <a:schemeClr val="dk1"/>
                </a:solidFill>
              </a:rPr>
              <a:t>returns the last child of an element</a:t>
            </a:r>
            <a:endParaRPr sz="1600">
              <a:solidFill>
                <a:srgbClr val="000000"/>
              </a:solidFill>
            </a:endParaRPr>
          </a:p>
          <a:p>
            <a:pPr indent="0" lvl="0" marL="0" rtl="0" algn="l">
              <a:spcBef>
                <a:spcPts val="1600"/>
              </a:spcBef>
              <a:spcAft>
                <a:spcPts val="0"/>
              </a:spcAft>
              <a:buNone/>
            </a:pPr>
            <a:r>
              <a:rPr lang="en" sz="1600">
                <a:solidFill>
                  <a:srgbClr val="000000"/>
                </a:solidFill>
                <a:latin typeface="Consolas"/>
                <a:ea typeface="Consolas"/>
                <a:cs typeface="Consolas"/>
                <a:sym typeface="Consolas"/>
              </a:rPr>
              <a:t>.children</a:t>
            </a:r>
            <a:endParaRPr sz="1600">
              <a:solidFill>
                <a:srgbClr val="000000"/>
              </a:solidFill>
              <a:latin typeface="Consolas"/>
              <a:ea typeface="Consolas"/>
              <a:cs typeface="Consolas"/>
              <a:sym typeface="Consolas"/>
            </a:endParaRPr>
          </a:p>
          <a:p>
            <a:pPr indent="0" lvl="0" marL="0" rtl="0" algn="l">
              <a:spcBef>
                <a:spcPts val="1600"/>
              </a:spcBef>
              <a:spcAft>
                <a:spcPts val="1600"/>
              </a:spcAft>
              <a:buNone/>
            </a:pPr>
            <a:r>
              <a:rPr lang="en" sz="1600">
                <a:solidFill>
                  <a:srgbClr val="000000"/>
                </a:solidFill>
                <a:latin typeface="Consolas"/>
                <a:ea typeface="Consolas"/>
                <a:cs typeface="Consolas"/>
                <a:sym typeface="Consolas"/>
              </a:rPr>
              <a:t>.parentElement</a:t>
            </a:r>
            <a:endParaRPr sz="1600">
              <a:solidFill>
                <a:srgbClr val="000000"/>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Children Elements</a:t>
            </a:r>
            <a:endParaRPr/>
          </a:p>
        </p:txBody>
      </p:sp>
      <p:sp>
        <p:nvSpPr>
          <p:cNvPr id="387" name="Google Shape;387;p56"/>
          <p:cNvSpPr txBox="1"/>
          <p:nvPr>
            <p:ph idx="1" type="body"/>
          </p:nvPr>
        </p:nvSpPr>
        <p:spPr>
          <a:xfrm>
            <a:off x="311700" y="1485588"/>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00000"/>
                </a:solidFill>
              </a:rPr>
              <a:t>Don't know which elements are children or parents of one another?</a:t>
            </a:r>
            <a:endParaRPr b="1" sz="2000">
              <a:solidFill>
                <a:srgbClr val="000000"/>
              </a:solidFill>
            </a:endParaRPr>
          </a:p>
          <a:p>
            <a:pPr indent="0" lvl="0" marL="0" rtl="0" algn="l">
              <a:spcBef>
                <a:spcPts val="0"/>
              </a:spcBef>
              <a:spcAft>
                <a:spcPts val="0"/>
              </a:spcAft>
              <a:buNone/>
            </a:pPr>
            <a:r>
              <a:t/>
            </a:r>
            <a:endParaRPr b="1" sz="2000">
              <a:solidFill>
                <a:srgbClr val="000000"/>
              </a:solidFill>
            </a:endParaRPr>
          </a:p>
          <a:p>
            <a:pPr indent="0" lvl="0" marL="0" rtl="0" algn="l">
              <a:spcBef>
                <a:spcPts val="0"/>
              </a:spcBef>
              <a:spcAft>
                <a:spcPts val="0"/>
              </a:spcAft>
              <a:buNone/>
            </a:pPr>
            <a:r>
              <a:rPr b="1" lang="en" sz="2000">
                <a:solidFill>
                  <a:srgbClr val="000000"/>
                </a:solidFill>
              </a:rPr>
              <a:t>There are helpful methods to figure that out:</a:t>
            </a:r>
            <a:endParaRPr b="1" sz="2000">
              <a:solidFill>
                <a:srgbClr val="000000"/>
              </a:solidFill>
            </a:endParaRPr>
          </a:p>
          <a:p>
            <a:pPr indent="0" lvl="0" marL="0" rtl="0" algn="l">
              <a:spcBef>
                <a:spcPts val="0"/>
              </a:spcBef>
              <a:spcAft>
                <a:spcPts val="0"/>
              </a:spcAft>
              <a:buNone/>
            </a:pPr>
            <a:r>
              <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 sz="1600">
                <a:solidFill>
                  <a:srgbClr val="000000"/>
                </a:solidFill>
                <a:latin typeface="Consolas"/>
                <a:ea typeface="Consolas"/>
                <a:cs typeface="Consolas"/>
                <a:sym typeface="Consolas"/>
              </a:rPr>
              <a:t>.firstElementChild</a:t>
            </a:r>
            <a:endParaRPr sz="1600">
              <a:solidFill>
                <a:srgbClr val="000000"/>
              </a:solidFill>
              <a:latin typeface="Consolas"/>
              <a:ea typeface="Consolas"/>
              <a:cs typeface="Consolas"/>
              <a:sym typeface="Consolas"/>
            </a:endParaRPr>
          </a:p>
          <a:p>
            <a:pPr indent="0" lvl="0" marL="0" rtl="0" algn="l">
              <a:spcBef>
                <a:spcPts val="160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.lastElementChild</a:t>
            </a:r>
            <a:endParaRPr sz="1600">
              <a:solidFill>
                <a:srgbClr val="000000"/>
              </a:solidFill>
            </a:endParaRPr>
          </a:p>
          <a:p>
            <a:pPr indent="0" lvl="0" marL="0" rtl="0" algn="l">
              <a:spcBef>
                <a:spcPts val="1600"/>
              </a:spcBef>
              <a:spcAft>
                <a:spcPts val="0"/>
              </a:spcAft>
              <a:buNone/>
            </a:pPr>
            <a:r>
              <a:rPr lang="en" sz="1600">
                <a:solidFill>
                  <a:srgbClr val="000000"/>
                </a:solidFill>
                <a:latin typeface="Consolas"/>
                <a:ea typeface="Consolas"/>
                <a:cs typeface="Consolas"/>
                <a:sym typeface="Consolas"/>
              </a:rPr>
              <a:t>.children - </a:t>
            </a:r>
            <a:r>
              <a:rPr lang="en" sz="1600">
                <a:solidFill>
                  <a:srgbClr val="000000"/>
                </a:solidFill>
              </a:rPr>
              <a:t>returns a list of all children of a parent</a:t>
            </a:r>
            <a:r>
              <a:rPr lang="en"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indent="0" lvl="0" marL="0" rtl="0" algn="l">
              <a:spcBef>
                <a:spcPts val="1600"/>
              </a:spcBef>
              <a:spcAft>
                <a:spcPts val="1600"/>
              </a:spcAft>
              <a:buNone/>
            </a:pPr>
            <a:r>
              <a:rPr lang="en" sz="1600">
                <a:solidFill>
                  <a:srgbClr val="000000"/>
                </a:solidFill>
                <a:latin typeface="Consolas"/>
                <a:ea typeface="Consolas"/>
                <a:cs typeface="Consolas"/>
                <a:sym typeface="Consolas"/>
              </a:rPr>
              <a:t>.parentElement</a:t>
            </a:r>
            <a:endParaRPr sz="1600">
              <a:solidFill>
                <a:srgbClr val="000000"/>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a:t>
            </a:r>
            <a:r>
              <a:rPr lang="en"/>
              <a:t>Children</a:t>
            </a:r>
            <a:r>
              <a:rPr lang="en"/>
              <a:t> Elements</a:t>
            </a:r>
            <a:endParaRPr/>
          </a:p>
        </p:txBody>
      </p:sp>
      <p:sp>
        <p:nvSpPr>
          <p:cNvPr id="393" name="Google Shape;393;p57"/>
          <p:cNvSpPr txBox="1"/>
          <p:nvPr>
            <p:ph idx="1" type="body"/>
          </p:nvPr>
        </p:nvSpPr>
        <p:spPr>
          <a:xfrm>
            <a:off x="311700" y="1485588"/>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00000"/>
                </a:solidFill>
              </a:rPr>
              <a:t>Don't know which elements are children or parents of one another?</a:t>
            </a:r>
            <a:endParaRPr b="1" sz="2000">
              <a:solidFill>
                <a:srgbClr val="000000"/>
              </a:solidFill>
            </a:endParaRPr>
          </a:p>
          <a:p>
            <a:pPr indent="0" lvl="0" marL="0" rtl="0" algn="l">
              <a:spcBef>
                <a:spcPts val="0"/>
              </a:spcBef>
              <a:spcAft>
                <a:spcPts val="0"/>
              </a:spcAft>
              <a:buNone/>
            </a:pPr>
            <a:r>
              <a:t/>
            </a:r>
            <a:endParaRPr b="1" sz="2000">
              <a:solidFill>
                <a:srgbClr val="000000"/>
              </a:solidFill>
            </a:endParaRPr>
          </a:p>
          <a:p>
            <a:pPr indent="0" lvl="0" marL="0" rtl="0" algn="l">
              <a:spcBef>
                <a:spcPts val="0"/>
              </a:spcBef>
              <a:spcAft>
                <a:spcPts val="0"/>
              </a:spcAft>
              <a:buNone/>
            </a:pPr>
            <a:r>
              <a:rPr b="1" lang="en" sz="2000">
                <a:solidFill>
                  <a:srgbClr val="000000"/>
                </a:solidFill>
              </a:rPr>
              <a:t>There are helpful methods to figure that out:</a:t>
            </a:r>
            <a:endParaRPr b="1" sz="2000">
              <a:solidFill>
                <a:srgbClr val="000000"/>
              </a:solidFill>
            </a:endParaRPr>
          </a:p>
          <a:p>
            <a:pPr indent="0" lvl="0" marL="0" rtl="0" algn="l">
              <a:spcBef>
                <a:spcPts val="0"/>
              </a:spcBef>
              <a:spcAft>
                <a:spcPts val="0"/>
              </a:spcAft>
              <a:buNone/>
            </a:pPr>
            <a:r>
              <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 sz="1600">
                <a:solidFill>
                  <a:srgbClr val="000000"/>
                </a:solidFill>
                <a:latin typeface="Consolas"/>
                <a:ea typeface="Consolas"/>
                <a:cs typeface="Consolas"/>
                <a:sym typeface="Consolas"/>
              </a:rPr>
              <a:t>.firstElementChild</a:t>
            </a:r>
            <a:endParaRPr sz="1600">
              <a:solidFill>
                <a:srgbClr val="000000"/>
              </a:solidFill>
              <a:latin typeface="Consolas"/>
              <a:ea typeface="Consolas"/>
              <a:cs typeface="Consolas"/>
              <a:sym typeface="Consolas"/>
            </a:endParaRPr>
          </a:p>
          <a:p>
            <a:pPr indent="0" lvl="0" marL="0" rtl="0" algn="l">
              <a:spcBef>
                <a:spcPts val="160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.lastElementChild</a:t>
            </a:r>
            <a:endParaRPr sz="1600">
              <a:solidFill>
                <a:srgbClr val="000000"/>
              </a:solidFill>
            </a:endParaRPr>
          </a:p>
          <a:p>
            <a:pPr indent="0" lvl="0" marL="0" rtl="0" algn="l">
              <a:spcBef>
                <a:spcPts val="1600"/>
              </a:spcBef>
              <a:spcAft>
                <a:spcPts val="0"/>
              </a:spcAft>
              <a:buNone/>
            </a:pPr>
            <a:r>
              <a:rPr lang="en" sz="1600">
                <a:solidFill>
                  <a:srgbClr val="000000"/>
                </a:solidFill>
                <a:latin typeface="Consolas"/>
                <a:ea typeface="Consolas"/>
                <a:cs typeface="Consolas"/>
                <a:sym typeface="Consolas"/>
              </a:rPr>
              <a:t>.children</a:t>
            </a:r>
            <a:endParaRPr sz="1600">
              <a:solidFill>
                <a:srgbClr val="000000"/>
              </a:solidFill>
              <a:latin typeface="Consolas"/>
              <a:ea typeface="Consolas"/>
              <a:cs typeface="Consolas"/>
              <a:sym typeface="Consolas"/>
            </a:endParaRPr>
          </a:p>
          <a:p>
            <a:pPr indent="0" lvl="0" marL="0" rtl="0" algn="l">
              <a:spcBef>
                <a:spcPts val="1600"/>
              </a:spcBef>
              <a:spcAft>
                <a:spcPts val="1600"/>
              </a:spcAft>
              <a:buNone/>
            </a:pPr>
            <a:r>
              <a:rPr lang="en" sz="1600">
                <a:solidFill>
                  <a:srgbClr val="000000"/>
                </a:solidFill>
                <a:latin typeface="Consolas"/>
                <a:ea typeface="Consolas"/>
                <a:cs typeface="Consolas"/>
                <a:sym typeface="Consolas"/>
              </a:rPr>
              <a:t>.parentElement - </a:t>
            </a:r>
            <a:r>
              <a:rPr lang="en" sz="1600">
                <a:solidFill>
                  <a:srgbClr val="000000"/>
                </a:solidFill>
              </a:rPr>
              <a:t>returns the parent element of an element</a:t>
            </a:r>
            <a:endParaRPr sz="16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8"/>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Now it's Your </a:t>
            </a:r>
            <a:r>
              <a:rPr lang="en"/>
              <a:t>Turn</a:t>
            </a: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cxnSp>
        <p:nvCxnSpPr>
          <p:cNvPr id="171" name="Google Shape;171;p32"/>
          <p:cNvCxnSpPr/>
          <p:nvPr/>
        </p:nvCxnSpPr>
        <p:spPr>
          <a:xfrm flipH="1" rot="10800000">
            <a:off x="2154005" y="2520524"/>
            <a:ext cx="3524100" cy="1567500"/>
          </a:xfrm>
          <a:prstGeom prst="straightConnector1">
            <a:avLst/>
          </a:prstGeom>
          <a:noFill/>
          <a:ln cap="flat" cmpd="sng" w="9525">
            <a:solidFill>
              <a:schemeClr val="dk2"/>
            </a:solidFill>
            <a:prstDash val="solid"/>
            <a:round/>
            <a:headEnd len="med" w="med" type="none"/>
            <a:tailEnd len="med" w="med" type="triangle"/>
          </a:ln>
        </p:spPr>
      </p:cxnSp>
      <p:sp>
        <p:nvSpPr>
          <p:cNvPr id="172" name="Google Shape;172;p32"/>
          <p:cNvSpPr/>
          <p:nvPr/>
        </p:nvSpPr>
        <p:spPr>
          <a:xfrm>
            <a:off x="2095305" y="3410685"/>
            <a:ext cx="1743600" cy="3936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a:t>
            </a:r>
            <a:r>
              <a:rPr lang="en"/>
              <a:t>document</a:t>
            </a:r>
            <a:endParaRPr/>
          </a:p>
        </p:txBody>
      </p:sp>
      <p:sp>
        <p:nvSpPr>
          <p:cNvPr id="174" name="Google Shape;174;p32"/>
          <p:cNvSpPr txBox="1"/>
          <p:nvPr>
            <p:ph idx="1" type="body"/>
          </p:nvPr>
        </p:nvSpPr>
        <p:spPr>
          <a:xfrm>
            <a:off x="311700" y="1428023"/>
            <a:ext cx="8520600" cy="98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rgbClr val="000000"/>
                </a:solidFill>
              </a:rPr>
              <a:t>Tags, or elements, in an HTML file can be accessed using keyword </a:t>
            </a:r>
            <a:r>
              <a:rPr lang="en" sz="2000">
                <a:solidFill>
                  <a:srgbClr val="000000"/>
                </a:solidFill>
                <a:latin typeface="Consolas"/>
                <a:ea typeface="Consolas"/>
                <a:cs typeface="Consolas"/>
                <a:sym typeface="Consolas"/>
              </a:rPr>
              <a:t>document.</a:t>
            </a:r>
            <a:endParaRPr b="1" sz="2000">
              <a:solidFill>
                <a:srgbClr val="000000"/>
              </a:solidFill>
              <a:latin typeface="Consolas"/>
              <a:ea typeface="Consolas"/>
              <a:cs typeface="Consolas"/>
              <a:sym typeface="Consolas"/>
            </a:endParaRPr>
          </a:p>
        </p:txBody>
      </p:sp>
      <p:sp>
        <p:nvSpPr>
          <p:cNvPr id="175" name="Google Shape;175;p32"/>
          <p:cNvSpPr/>
          <p:nvPr/>
        </p:nvSpPr>
        <p:spPr>
          <a:xfrm>
            <a:off x="1500875" y="2706769"/>
            <a:ext cx="1248300" cy="2229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Document</a:t>
            </a:r>
            <a:endParaRPr sz="1100">
              <a:latin typeface="Consolas"/>
              <a:ea typeface="Consolas"/>
              <a:cs typeface="Consolas"/>
              <a:sym typeface="Consolas"/>
            </a:endParaRPr>
          </a:p>
        </p:txBody>
      </p:sp>
      <p:sp>
        <p:nvSpPr>
          <p:cNvPr id="176" name="Google Shape;176;p32"/>
          <p:cNvSpPr/>
          <p:nvPr/>
        </p:nvSpPr>
        <p:spPr>
          <a:xfrm>
            <a:off x="1500875" y="3088631"/>
            <a:ext cx="1248300" cy="2229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html</a:t>
            </a:r>
            <a:endParaRPr sz="1100">
              <a:latin typeface="Consolas"/>
              <a:ea typeface="Consolas"/>
              <a:cs typeface="Consolas"/>
              <a:sym typeface="Consolas"/>
            </a:endParaRPr>
          </a:p>
        </p:txBody>
      </p:sp>
      <p:sp>
        <p:nvSpPr>
          <p:cNvPr id="177" name="Google Shape;177;p32"/>
          <p:cNvSpPr/>
          <p:nvPr/>
        </p:nvSpPr>
        <p:spPr>
          <a:xfrm>
            <a:off x="663318" y="3507568"/>
            <a:ext cx="1248300" cy="222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head</a:t>
            </a:r>
            <a:endParaRPr sz="1100">
              <a:latin typeface="Consolas"/>
              <a:ea typeface="Consolas"/>
              <a:cs typeface="Consolas"/>
              <a:sym typeface="Consolas"/>
            </a:endParaRPr>
          </a:p>
        </p:txBody>
      </p:sp>
      <p:sp>
        <p:nvSpPr>
          <p:cNvPr id="178" name="Google Shape;178;p32"/>
          <p:cNvSpPr/>
          <p:nvPr/>
        </p:nvSpPr>
        <p:spPr>
          <a:xfrm>
            <a:off x="2350550" y="3500138"/>
            <a:ext cx="1248300" cy="222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body</a:t>
            </a:r>
            <a:endParaRPr sz="1100">
              <a:latin typeface="Consolas"/>
              <a:ea typeface="Consolas"/>
              <a:cs typeface="Consolas"/>
              <a:sym typeface="Consolas"/>
            </a:endParaRPr>
          </a:p>
        </p:txBody>
      </p:sp>
      <p:sp>
        <p:nvSpPr>
          <p:cNvPr id="179" name="Google Shape;179;p32"/>
          <p:cNvSpPr/>
          <p:nvPr/>
        </p:nvSpPr>
        <p:spPr>
          <a:xfrm>
            <a:off x="663318" y="3971086"/>
            <a:ext cx="1248300" cy="222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title</a:t>
            </a:r>
            <a:endParaRPr sz="1100">
              <a:latin typeface="Consolas"/>
              <a:ea typeface="Consolas"/>
              <a:cs typeface="Consolas"/>
              <a:sym typeface="Consolas"/>
            </a:endParaRPr>
          </a:p>
        </p:txBody>
      </p:sp>
      <p:sp>
        <p:nvSpPr>
          <p:cNvPr id="180" name="Google Shape;180;p32"/>
          <p:cNvSpPr/>
          <p:nvPr/>
        </p:nvSpPr>
        <p:spPr>
          <a:xfrm>
            <a:off x="617125" y="4459851"/>
            <a:ext cx="1353000" cy="4290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This is my Webpage!</a:t>
            </a:r>
            <a:endParaRPr sz="1100">
              <a:latin typeface="Consolas"/>
              <a:ea typeface="Consolas"/>
              <a:cs typeface="Consolas"/>
              <a:sym typeface="Consolas"/>
            </a:endParaRPr>
          </a:p>
        </p:txBody>
      </p:sp>
      <p:sp>
        <p:nvSpPr>
          <p:cNvPr id="181" name="Google Shape;181;p32"/>
          <p:cNvSpPr/>
          <p:nvPr/>
        </p:nvSpPr>
        <p:spPr>
          <a:xfrm>
            <a:off x="2350550" y="3963656"/>
            <a:ext cx="1248300" cy="222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h1</a:t>
            </a:r>
            <a:endParaRPr sz="1100">
              <a:latin typeface="Consolas"/>
              <a:ea typeface="Consolas"/>
              <a:cs typeface="Consolas"/>
              <a:sym typeface="Consolas"/>
            </a:endParaRPr>
          </a:p>
        </p:txBody>
      </p:sp>
      <p:sp>
        <p:nvSpPr>
          <p:cNvPr id="182" name="Google Shape;182;p32"/>
          <p:cNvSpPr/>
          <p:nvPr/>
        </p:nvSpPr>
        <p:spPr>
          <a:xfrm>
            <a:off x="2320775" y="4459856"/>
            <a:ext cx="1311900" cy="4290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Welcome!</a:t>
            </a:r>
            <a:endParaRPr sz="1100">
              <a:latin typeface="Consolas"/>
              <a:ea typeface="Consolas"/>
              <a:cs typeface="Consolas"/>
              <a:sym typeface="Consolas"/>
            </a:endParaRPr>
          </a:p>
        </p:txBody>
      </p:sp>
      <p:cxnSp>
        <p:nvCxnSpPr>
          <p:cNvPr id="183" name="Google Shape;183;p32"/>
          <p:cNvCxnSpPr>
            <a:endCxn id="176" idx="0"/>
          </p:cNvCxnSpPr>
          <p:nvPr/>
        </p:nvCxnSpPr>
        <p:spPr>
          <a:xfrm>
            <a:off x="2125025" y="2929931"/>
            <a:ext cx="0" cy="158700"/>
          </a:xfrm>
          <a:prstGeom prst="straightConnector1">
            <a:avLst/>
          </a:prstGeom>
          <a:noFill/>
          <a:ln cap="flat" cmpd="sng" w="9525">
            <a:solidFill>
              <a:schemeClr val="dk2"/>
            </a:solidFill>
            <a:prstDash val="solid"/>
            <a:round/>
            <a:headEnd len="med" w="med" type="none"/>
            <a:tailEnd len="med" w="med" type="triangle"/>
          </a:ln>
        </p:spPr>
      </p:cxnSp>
      <p:cxnSp>
        <p:nvCxnSpPr>
          <p:cNvPr id="184" name="Google Shape;184;p32"/>
          <p:cNvCxnSpPr>
            <a:stCxn id="176" idx="2"/>
            <a:endCxn id="178" idx="0"/>
          </p:cNvCxnSpPr>
          <p:nvPr/>
        </p:nvCxnSpPr>
        <p:spPr>
          <a:xfrm flipH="1" rot="-5400000">
            <a:off x="2455475" y="2981081"/>
            <a:ext cx="188700" cy="849600"/>
          </a:xfrm>
          <a:prstGeom prst="bentConnector3">
            <a:avLst>
              <a:gd fmla="val 49995" name="adj1"/>
            </a:avLst>
          </a:prstGeom>
          <a:noFill/>
          <a:ln cap="flat" cmpd="sng" w="9525">
            <a:solidFill>
              <a:schemeClr val="dk2"/>
            </a:solidFill>
            <a:prstDash val="solid"/>
            <a:round/>
            <a:headEnd len="med" w="med" type="none"/>
            <a:tailEnd len="med" w="med" type="triangle"/>
          </a:ln>
        </p:spPr>
      </p:cxnSp>
      <p:cxnSp>
        <p:nvCxnSpPr>
          <p:cNvPr id="185" name="Google Shape;185;p32"/>
          <p:cNvCxnSpPr>
            <a:stCxn id="176" idx="2"/>
            <a:endCxn id="177" idx="0"/>
          </p:cNvCxnSpPr>
          <p:nvPr/>
        </p:nvCxnSpPr>
        <p:spPr>
          <a:xfrm rot="5400000">
            <a:off x="1608275" y="2990681"/>
            <a:ext cx="195900" cy="837600"/>
          </a:xfrm>
          <a:prstGeom prst="bentConnector3">
            <a:avLst>
              <a:gd fmla="val 49997" name="adj1"/>
            </a:avLst>
          </a:prstGeom>
          <a:noFill/>
          <a:ln cap="flat" cmpd="sng" w="9525">
            <a:solidFill>
              <a:schemeClr val="dk2"/>
            </a:solidFill>
            <a:prstDash val="solid"/>
            <a:round/>
            <a:headEnd len="med" w="med" type="none"/>
            <a:tailEnd len="med" w="med" type="triangle"/>
          </a:ln>
        </p:spPr>
      </p:cxnSp>
      <p:cxnSp>
        <p:nvCxnSpPr>
          <p:cNvPr id="186" name="Google Shape;186;p32"/>
          <p:cNvCxnSpPr>
            <a:stCxn id="177" idx="2"/>
            <a:endCxn id="179" idx="0"/>
          </p:cNvCxnSpPr>
          <p:nvPr/>
        </p:nvCxnSpPr>
        <p:spPr>
          <a:xfrm>
            <a:off x="1287468" y="3730468"/>
            <a:ext cx="0" cy="240600"/>
          </a:xfrm>
          <a:prstGeom prst="straightConnector1">
            <a:avLst/>
          </a:prstGeom>
          <a:noFill/>
          <a:ln cap="flat" cmpd="sng" w="9525">
            <a:solidFill>
              <a:schemeClr val="dk2"/>
            </a:solidFill>
            <a:prstDash val="solid"/>
            <a:round/>
            <a:headEnd len="med" w="med" type="none"/>
            <a:tailEnd len="med" w="med" type="triangle"/>
          </a:ln>
        </p:spPr>
      </p:cxnSp>
      <p:cxnSp>
        <p:nvCxnSpPr>
          <p:cNvPr id="187" name="Google Shape;187;p32"/>
          <p:cNvCxnSpPr>
            <a:stCxn id="178" idx="2"/>
            <a:endCxn id="181" idx="0"/>
          </p:cNvCxnSpPr>
          <p:nvPr/>
        </p:nvCxnSpPr>
        <p:spPr>
          <a:xfrm>
            <a:off x="2974700" y="3723038"/>
            <a:ext cx="0" cy="240600"/>
          </a:xfrm>
          <a:prstGeom prst="straightConnector1">
            <a:avLst/>
          </a:prstGeom>
          <a:noFill/>
          <a:ln cap="flat" cmpd="sng" w="9525">
            <a:solidFill>
              <a:schemeClr val="dk2"/>
            </a:solidFill>
            <a:prstDash val="solid"/>
            <a:round/>
            <a:headEnd len="med" w="med" type="none"/>
            <a:tailEnd len="med" w="med" type="triangle"/>
          </a:ln>
        </p:spPr>
      </p:cxnSp>
      <p:cxnSp>
        <p:nvCxnSpPr>
          <p:cNvPr id="188" name="Google Shape;188;p32"/>
          <p:cNvCxnSpPr>
            <a:stCxn id="179" idx="2"/>
            <a:endCxn id="180" idx="0"/>
          </p:cNvCxnSpPr>
          <p:nvPr/>
        </p:nvCxnSpPr>
        <p:spPr>
          <a:xfrm>
            <a:off x="1287468" y="4193986"/>
            <a:ext cx="6300" cy="265800"/>
          </a:xfrm>
          <a:prstGeom prst="straightConnector1">
            <a:avLst/>
          </a:prstGeom>
          <a:noFill/>
          <a:ln cap="flat" cmpd="sng" w="9525">
            <a:solidFill>
              <a:schemeClr val="dk2"/>
            </a:solidFill>
            <a:prstDash val="solid"/>
            <a:round/>
            <a:headEnd len="med" w="med" type="none"/>
            <a:tailEnd len="med" w="med" type="triangle"/>
          </a:ln>
        </p:spPr>
      </p:cxnSp>
      <p:cxnSp>
        <p:nvCxnSpPr>
          <p:cNvPr id="189" name="Google Shape;189;p32"/>
          <p:cNvCxnSpPr>
            <a:stCxn id="181" idx="2"/>
            <a:endCxn id="182" idx="0"/>
          </p:cNvCxnSpPr>
          <p:nvPr/>
        </p:nvCxnSpPr>
        <p:spPr>
          <a:xfrm>
            <a:off x="2974700" y="4186556"/>
            <a:ext cx="2100" cy="273300"/>
          </a:xfrm>
          <a:prstGeom prst="straightConnector1">
            <a:avLst/>
          </a:prstGeom>
          <a:noFill/>
          <a:ln cap="flat" cmpd="sng" w="9525">
            <a:solidFill>
              <a:schemeClr val="dk2"/>
            </a:solidFill>
            <a:prstDash val="solid"/>
            <a:round/>
            <a:headEnd len="med" w="med" type="none"/>
            <a:tailEnd len="med" w="med" type="triangle"/>
          </a:ln>
        </p:spPr>
      </p:cxnSp>
      <p:sp>
        <p:nvSpPr>
          <p:cNvPr id="190" name="Google Shape;190;p32"/>
          <p:cNvSpPr txBox="1"/>
          <p:nvPr/>
        </p:nvSpPr>
        <p:spPr>
          <a:xfrm>
            <a:off x="1565225" y="2330606"/>
            <a:ext cx="1119600" cy="1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DOM TREE</a:t>
            </a:r>
            <a:endParaRPr b="1">
              <a:latin typeface="Proxima Nova"/>
              <a:ea typeface="Proxima Nova"/>
              <a:cs typeface="Proxima Nova"/>
              <a:sym typeface="Proxima Nova"/>
            </a:endParaRPr>
          </a:p>
        </p:txBody>
      </p:sp>
      <p:cxnSp>
        <p:nvCxnSpPr>
          <p:cNvPr id="191" name="Google Shape;191;p32"/>
          <p:cNvCxnSpPr>
            <a:stCxn id="172" idx="6"/>
            <a:endCxn id="192" idx="1"/>
          </p:cNvCxnSpPr>
          <p:nvPr/>
        </p:nvCxnSpPr>
        <p:spPr>
          <a:xfrm flipH="1" rot="10800000">
            <a:off x="3838905" y="3484485"/>
            <a:ext cx="1839300" cy="123000"/>
          </a:xfrm>
          <a:prstGeom prst="straightConnector1">
            <a:avLst/>
          </a:prstGeom>
          <a:noFill/>
          <a:ln cap="flat" cmpd="sng" w="9525">
            <a:solidFill>
              <a:schemeClr val="dk2"/>
            </a:solidFill>
            <a:prstDash val="solid"/>
            <a:round/>
            <a:headEnd len="med" w="med" type="none"/>
            <a:tailEnd len="med" w="med" type="triangle"/>
          </a:ln>
        </p:spPr>
      </p:cxnSp>
      <p:sp>
        <p:nvSpPr>
          <p:cNvPr id="192" name="Google Shape;192;p32"/>
          <p:cNvSpPr txBox="1"/>
          <p:nvPr/>
        </p:nvSpPr>
        <p:spPr>
          <a:xfrm>
            <a:off x="5678138" y="3311606"/>
            <a:ext cx="15852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document.body</a:t>
            </a:r>
            <a:endParaRPr b="1">
              <a:latin typeface="Consolas"/>
              <a:ea typeface="Consolas"/>
              <a:cs typeface="Consolas"/>
              <a:sym typeface="Consolas"/>
            </a:endParaRPr>
          </a:p>
        </p:txBody>
      </p:sp>
      <p:pic>
        <p:nvPicPr>
          <p:cNvPr id="193" name="Google Shape;193;p32"/>
          <p:cNvPicPr preferRelativeResize="0"/>
          <p:nvPr/>
        </p:nvPicPr>
        <p:blipFill>
          <a:blip r:embed="rId3">
            <a:alphaModFix/>
          </a:blip>
          <a:stretch>
            <a:fillRect/>
          </a:stretch>
        </p:blipFill>
        <p:spPr>
          <a:xfrm>
            <a:off x="5364438" y="3824797"/>
            <a:ext cx="2454350" cy="835000"/>
          </a:xfrm>
          <a:prstGeom prst="rect">
            <a:avLst/>
          </a:prstGeom>
          <a:noFill/>
          <a:ln>
            <a:noFill/>
          </a:ln>
        </p:spPr>
      </p:pic>
      <p:sp>
        <p:nvSpPr>
          <p:cNvPr id="194" name="Google Shape;194;p32"/>
          <p:cNvSpPr/>
          <p:nvPr/>
        </p:nvSpPr>
        <p:spPr>
          <a:xfrm>
            <a:off x="410405" y="3883719"/>
            <a:ext cx="1743600" cy="3936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2"/>
          <p:cNvSpPr txBox="1"/>
          <p:nvPr/>
        </p:nvSpPr>
        <p:spPr>
          <a:xfrm>
            <a:off x="5678138" y="2340056"/>
            <a:ext cx="15852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document.title</a:t>
            </a:r>
            <a:endParaRPr b="1">
              <a:latin typeface="Consolas"/>
              <a:ea typeface="Consolas"/>
              <a:cs typeface="Consolas"/>
              <a:sym typeface="Consolas"/>
            </a:endParaRPr>
          </a:p>
        </p:txBody>
      </p:sp>
      <p:pic>
        <p:nvPicPr>
          <p:cNvPr id="196" name="Google Shape;196;p32"/>
          <p:cNvPicPr preferRelativeResize="0"/>
          <p:nvPr/>
        </p:nvPicPr>
        <p:blipFill>
          <a:blip r:embed="rId4">
            <a:alphaModFix/>
          </a:blip>
          <a:stretch>
            <a:fillRect/>
          </a:stretch>
        </p:blipFill>
        <p:spPr>
          <a:xfrm>
            <a:off x="5485303" y="2750703"/>
            <a:ext cx="2212618" cy="393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graphicFrame>
        <p:nvGraphicFramePr>
          <p:cNvPr id="403" name="Google Shape;403;p59"/>
          <p:cNvGraphicFramePr/>
          <p:nvPr/>
        </p:nvGraphicFramePr>
        <p:xfrm>
          <a:off x="991459" y="2048963"/>
          <a:ext cx="3000000" cy="3000000"/>
        </p:xfrm>
        <a:graphic>
          <a:graphicData uri="http://schemas.openxmlformats.org/drawingml/2006/table">
            <a:tbl>
              <a:tblPr>
                <a:noFill/>
                <a:tableStyleId>{85143FBF-59F3-4857-9ACA-E2E1C470E9BD}</a:tableStyleId>
              </a:tblPr>
              <a:tblGrid>
                <a:gridCol w="3619500"/>
                <a:gridCol w="3619500"/>
              </a:tblGrid>
              <a:tr h="285750">
                <a:tc>
                  <a:txBody>
                    <a:bodyPr/>
                    <a:lstStyle/>
                    <a:p>
                      <a:pPr indent="0" lvl="0" marL="0" rtl="0" algn="l">
                        <a:spcBef>
                          <a:spcPts val="0"/>
                        </a:spcBef>
                        <a:spcAft>
                          <a:spcPts val="0"/>
                        </a:spcAft>
                        <a:buNone/>
                      </a:pPr>
                      <a:r>
                        <a:rPr lang="en" sz="1100">
                          <a:latin typeface="Consolas"/>
                          <a:ea typeface="Consolas"/>
                          <a:cs typeface="Consolas"/>
                          <a:sym typeface="Consolas"/>
                        </a:rPr>
                        <a:t>document.createElement(element);</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t>Creates an element of type </a:t>
                      </a:r>
                      <a:r>
                        <a:rPr lang="en" sz="1100">
                          <a:latin typeface="Consolas"/>
                          <a:ea typeface="Consolas"/>
                          <a:cs typeface="Consolas"/>
                          <a:sym typeface="Consolas"/>
                        </a:rPr>
                        <a:t>element</a:t>
                      </a:r>
                      <a:r>
                        <a:rPr lang="en" sz="1100"/>
                        <a:t>. </a:t>
                      </a:r>
                      <a:endParaRPr sz="1100"/>
                    </a:p>
                  </a:txBody>
                  <a:tcPr marT="68575" marB="68575" marR="91425" marL="91425"/>
                </a:tc>
              </a:tr>
              <a:tr h="285750">
                <a:tc>
                  <a:txBody>
                    <a:bodyPr/>
                    <a:lstStyle/>
                    <a:p>
                      <a:pPr indent="0" lvl="0" marL="0" rtl="0" algn="l">
                        <a:spcBef>
                          <a:spcPts val="0"/>
                        </a:spcBef>
                        <a:spcAft>
                          <a:spcPts val="0"/>
                        </a:spcAft>
                        <a:buNone/>
                      </a:pPr>
                      <a:r>
                        <a:rPr lang="en" sz="1100">
                          <a:latin typeface="Consolas"/>
                          <a:ea typeface="Consolas"/>
                          <a:cs typeface="Consolas"/>
                          <a:sym typeface="Consolas"/>
                        </a:rPr>
                        <a:t>node.appendChild(element)</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t>Appends the element </a:t>
                      </a:r>
                      <a:r>
                        <a:rPr lang="en" sz="1100">
                          <a:latin typeface="Consolas"/>
                          <a:ea typeface="Consolas"/>
                          <a:cs typeface="Consolas"/>
                          <a:sym typeface="Consolas"/>
                        </a:rPr>
                        <a:t>element</a:t>
                      </a:r>
                      <a:r>
                        <a:rPr lang="en" sz="1100"/>
                        <a:t> to the end of node.</a:t>
                      </a:r>
                      <a:endParaRPr sz="1100"/>
                    </a:p>
                  </a:txBody>
                  <a:tcPr marT="68575" marB="68575" marR="91425" marL="91425"/>
                </a:tc>
              </a:tr>
              <a:tr h="285750">
                <a:tc>
                  <a:txBody>
                    <a:bodyPr/>
                    <a:lstStyle/>
                    <a:p>
                      <a:pPr indent="0" lvl="0" marL="0" rtl="0" algn="l">
                        <a:spcBef>
                          <a:spcPts val="0"/>
                        </a:spcBef>
                        <a:spcAft>
                          <a:spcPts val="0"/>
                        </a:spcAft>
                        <a:buNone/>
                      </a:pPr>
                      <a:r>
                        <a:rPr lang="en" sz="1100">
                          <a:latin typeface="Consolas"/>
                          <a:ea typeface="Consolas"/>
                          <a:cs typeface="Consolas"/>
                          <a:sym typeface="Consolas"/>
                        </a:rPr>
                        <a:t>node.insertBefore(newElement, existingEl)</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t>Appends element </a:t>
                      </a:r>
                      <a:r>
                        <a:rPr lang="en" sz="1100">
                          <a:latin typeface="Consolas"/>
                          <a:ea typeface="Consolas"/>
                          <a:cs typeface="Consolas"/>
                          <a:sym typeface="Consolas"/>
                        </a:rPr>
                        <a:t>newElement</a:t>
                      </a:r>
                      <a:r>
                        <a:rPr lang="en" sz="1100"/>
                        <a:t> before element </a:t>
                      </a:r>
                      <a:r>
                        <a:rPr lang="en" sz="1100">
                          <a:latin typeface="Consolas"/>
                          <a:ea typeface="Consolas"/>
                          <a:cs typeface="Consolas"/>
                          <a:sym typeface="Consolas"/>
                        </a:rPr>
                        <a:t>existingEl</a:t>
                      </a:r>
                      <a:r>
                        <a:rPr lang="en" sz="1100"/>
                        <a:t> on the node.</a:t>
                      </a:r>
                      <a:endParaRPr sz="1100"/>
                    </a:p>
                  </a:txBody>
                  <a:tcPr marT="68575" marB="68575" marR="91425" marL="91425"/>
                </a:tc>
              </a:tr>
              <a:tr h="285750">
                <a:tc>
                  <a:txBody>
                    <a:bodyPr/>
                    <a:lstStyle/>
                    <a:p>
                      <a:pPr indent="0" lvl="0" marL="0" rtl="0" algn="l">
                        <a:spcBef>
                          <a:spcPts val="0"/>
                        </a:spcBef>
                        <a:spcAft>
                          <a:spcPts val="0"/>
                        </a:spcAft>
                        <a:buNone/>
                      </a:pPr>
                      <a:r>
                        <a:rPr lang="en" sz="1100">
                          <a:latin typeface="Consolas"/>
                          <a:ea typeface="Consolas"/>
                          <a:cs typeface="Consolas"/>
                          <a:sym typeface="Consolas"/>
                        </a:rPr>
                        <a:t>.</a:t>
                      </a:r>
                      <a:r>
                        <a:rPr lang="en" sz="1100">
                          <a:latin typeface="Consolas"/>
                          <a:ea typeface="Consolas"/>
                          <a:cs typeface="Consolas"/>
                          <a:sym typeface="Consolas"/>
                        </a:rPr>
                        <a:t>firstElementChild</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t>Returns the first child of a given element.</a:t>
                      </a:r>
                      <a:endParaRPr sz="1100"/>
                    </a:p>
                  </a:txBody>
                  <a:tcPr marT="68575" marB="68575" marR="91425" marL="91425"/>
                </a:tc>
              </a:tr>
              <a:tr h="285750">
                <a:tc>
                  <a:txBody>
                    <a:bodyPr/>
                    <a:lstStyle/>
                    <a:p>
                      <a:pPr indent="0" lvl="0" marL="0" rtl="0" algn="l">
                        <a:spcBef>
                          <a:spcPts val="0"/>
                        </a:spcBef>
                        <a:spcAft>
                          <a:spcPts val="0"/>
                        </a:spcAft>
                        <a:buNone/>
                      </a:pPr>
                      <a:r>
                        <a:rPr lang="en" sz="1100">
                          <a:latin typeface="Consolas"/>
                          <a:ea typeface="Consolas"/>
                          <a:cs typeface="Consolas"/>
                          <a:sym typeface="Consolas"/>
                        </a:rPr>
                        <a:t>.</a:t>
                      </a:r>
                      <a:r>
                        <a:rPr lang="en" sz="1100">
                          <a:latin typeface="Consolas"/>
                          <a:ea typeface="Consolas"/>
                          <a:cs typeface="Consolas"/>
                          <a:sym typeface="Consolas"/>
                        </a:rPr>
                        <a:t>lastElementChild</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t>Returns the last child of a given element.</a:t>
                      </a:r>
                      <a:endParaRPr sz="1100"/>
                    </a:p>
                  </a:txBody>
                  <a:tcPr marT="68575" marB="68575" marR="91425" marL="91425"/>
                </a:tc>
              </a:tr>
              <a:tr h="285750">
                <a:tc>
                  <a:txBody>
                    <a:bodyPr/>
                    <a:lstStyle/>
                    <a:p>
                      <a:pPr indent="0" lvl="0" marL="0" rtl="0" algn="l">
                        <a:spcBef>
                          <a:spcPts val="0"/>
                        </a:spcBef>
                        <a:spcAft>
                          <a:spcPts val="0"/>
                        </a:spcAft>
                        <a:buNone/>
                      </a:pPr>
                      <a:r>
                        <a:rPr lang="en" sz="1100">
                          <a:latin typeface="Consolas"/>
                          <a:ea typeface="Consolas"/>
                          <a:cs typeface="Consolas"/>
                          <a:sym typeface="Consolas"/>
                        </a:rPr>
                        <a:t>.parentElement</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t>Returns the parent element of a given element.</a:t>
                      </a:r>
                      <a:endParaRPr sz="1100"/>
                    </a:p>
                  </a:txBody>
                  <a:tcPr marT="68575" marB="68575" marR="91425" marL="91425"/>
                </a:tc>
              </a:tr>
              <a:tr h="285750">
                <a:tc>
                  <a:txBody>
                    <a:bodyPr/>
                    <a:lstStyle/>
                    <a:p>
                      <a:pPr indent="0" lvl="0" marL="0" rtl="0" algn="l">
                        <a:spcBef>
                          <a:spcPts val="0"/>
                        </a:spcBef>
                        <a:spcAft>
                          <a:spcPts val="0"/>
                        </a:spcAft>
                        <a:buNone/>
                      </a:pPr>
                      <a:r>
                        <a:rPr lang="en" sz="1100">
                          <a:latin typeface="Consolas"/>
                          <a:ea typeface="Consolas"/>
                          <a:cs typeface="Consolas"/>
                          <a:sym typeface="Consolas"/>
                        </a:rPr>
                        <a:t>.children</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t>Returns a list of all children associated with an element.</a:t>
                      </a:r>
                      <a:endParaRPr sz="1100"/>
                    </a:p>
                  </a:txBody>
                  <a:tcPr marT="68575" marB="6857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a:t>
            </a:r>
            <a:r>
              <a:rPr lang="en"/>
              <a:t>innerHTML</a:t>
            </a:r>
            <a:endParaRPr/>
          </a:p>
        </p:txBody>
      </p:sp>
      <p:sp>
        <p:nvSpPr>
          <p:cNvPr id="202" name="Google Shape;202;p33"/>
          <p:cNvSpPr txBox="1"/>
          <p:nvPr>
            <p:ph idx="1" type="body"/>
          </p:nvPr>
        </p:nvSpPr>
        <p:spPr>
          <a:xfrm>
            <a:off x="311700" y="1517198"/>
            <a:ext cx="8520600" cy="98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200">
                <a:solidFill>
                  <a:srgbClr val="000000"/>
                </a:solidFill>
              </a:rPr>
              <a:t>innerHTML can also be used to change the content of an element.</a:t>
            </a:r>
            <a:endParaRPr sz="2200">
              <a:solidFill>
                <a:srgbClr val="000000"/>
              </a:solidFill>
              <a:latin typeface="Consolas"/>
              <a:ea typeface="Consolas"/>
              <a:cs typeface="Consolas"/>
              <a:sym typeface="Consolas"/>
            </a:endParaRPr>
          </a:p>
        </p:txBody>
      </p:sp>
      <p:sp>
        <p:nvSpPr>
          <p:cNvPr id="203" name="Google Shape;203;p33"/>
          <p:cNvSpPr/>
          <p:nvPr/>
        </p:nvSpPr>
        <p:spPr>
          <a:xfrm>
            <a:off x="1500875" y="2706769"/>
            <a:ext cx="1248300" cy="2229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Document</a:t>
            </a:r>
            <a:endParaRPr sz="1100">
              <a:latin typeface="Consolas"/>
              <a:ea typeface="Consolas"/>
              <a:cs typeface="Consolas"/>
              <a:sym typeface="Consolas"/>
            </a:endParaRPr>
          </a:p>
        </p:txBody>
      </p:sp>
      <p:sp>
        <p:nvSpPr>
          <p:cNvPr id="204" name="Google Shape;204;p33"/>
          <p:cNvSpPr/>
          <p:nvPr/>
        </p:nvSpPr>
        <p:spPr>
          <a:xfrm>
            <a:off x="1500875" y="3088631"/>
            <a:ext cx="1248300" cy="2229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html</a:t>
            </a:r>
            <a:endParaRPr sz="1100">
              <a:latin typeface="Consolas"/>
              <a:ea typeface="Consolas"/>
              <a:cs typeface="Consolas"/>
              <a:sym typeface="Consolas"/>
            </a:endParaRPr>
          </a:p>
        </p:txBody>
      </p:sp>
      <p:sp>
        <p:nvSpPr>
          <p:cNvPr id="205" name="Google Shape;205;p33"/>
          <p:cNvSpPr/>
          <p:nvPr/>
        </p:nvSpPr>
        <p:spPr>
          <a:xfrm>
            <a:off x="663318" y="3507568"/>
            <a:ext cx="1248300" cy="222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head</a:t>
            </a:r>
            <a:endParaRPr sz="1100">
              <a:latin typeface="Consolas"/>
              <a:ea typeface="Consolas"/>
              <a:cs typeface="Consolas"/>
              <a:sym typeface="Consolas"/>
            </a:endParaRPr>
          </a:p>
        </p:txBody>
      </p:sp>
      <p:sp>
        <p:nvSpPr>
          <p:cNvPr id="206" name="Google Shape;206;p33"/>
          <p:cNvSpPr/>
          <p:nvPr/>
        </p:nvSpPr>
        <p:spPr>
          <a:xfrm>
            <a:off x="2350550" y="3500138"/>
            <a:ext cx="1248300" cy="222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body</a:t>
            </a:r>
            <a:endParaRPr sz="1100">
              <a:latin typeface="Consolas"/>
              <a:ea typeface="Consolas"/>
              <a:cs typeface="Consolas"/>
              <a:sym typeface="Consolas"/>
            </a:endParaRPr>
          </a:p>
        </p:txBody>
      </p:sp>
      <p:sp>
        <p:nvSpPr>
          <p:cNvPr id="207" name="Google Shape;207;p33"/>
          <p:cNvSpPr/>
          <p:nvPr/>
        </p:nvSpPr>
        <p:spPr>
          <a:xfrm>
            <a:off x="663318" y="3971086"/>
            <a:ext cx="1248300" cy="222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title</a:t>
            </a:r>
            <a:endParaRPr sz="1100">
              <a:latin typeface="Consolas"/>
              <a:ea typeface="Consolas"/>
              <a:cs typeface="Consolas"/>
              <a:sym typeface="Consolas"/>
            </a:endParaRPr>
          </a:p>
        </p:txBody>
      </p:sp>
      <p:sp>
        <p:nvSpPr>
          <p:cNvPr id="208" name="Google Shape;208;p33"/>
          <p:cNvSpPr/>
          <p:nvPr/>
        </p:nvSpPr>
        <p:spPr>
          <a:xfrm>
            <a:off x="595826" y="4492394"/>
            <a:ext cx="1377900" cy="3639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Consolas"/>
                <a:ea typeface="Consolas"/>
                <a:cs typeface="Consolas"/>
                <a:sym typeface="Consolas"/>
              </a:rPr>
              <a:t>This is my Webpage!</a:t>
            </a:r>
            <a:endParaRPr sz="1100">
              <a:latin typeface="Consolas"/>
              <a:ea typeface="Consolas"/>
              <a:cs typeface="Consolas"/>
              <a:sym typeface="Consolas"/>
            </a:endParaRPr>
          </a:p>
        </p:txBody>
      </p:sp>
      <p:sp>
        <p:nvSpPr>
          <p:cNvPr id="209" name="Google Shape;209;p33"/>
          <p:cNvSpPr/>
          <p:nvPr/>
        </p:nvSpPr>
        <p:spPr>
          <a:xfrm>
            <a:off x="2350550" y="3963656"/>
            <a:ext cx="1248300" cy="222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p</a:t>
            </a:r>
            <a:endParaRPr sz="1100">
              <a:latin typeface="Consolas"/>
              <a:ea typeface="Consolas"/>
              <a:cs typeface="Consolas"/>
              <a:sym typeface="Consolas"/>
            </a:endParaRPr>
          </a:p>
        </p:txBody>
      </p:sp>
      <p:sp>
        <p:nvSpPr>
          <p:cNvPr id="210" name="Google Shape;210;p33"/>
          <p:cNvSpPr/>
          <p:nvPr/>
        </p:nvSpPr>
        <p:spPr>
          <a:xfrm>
            <a:off x="2291348" y="4459856"/>
            <a:ext cx="1377900" cy="4290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Paragraph!</a:t>
            </a:r>
            <a:endParaRPr sz="1100">
              <a:latin typeface="Consolas"/>
              <a:ea typeface="Consolas"/>
              <a:cs typeface="Consolas"/>
              <a:sym typeface="Consolas"/>
            </a:endParaRPr>
          </a:p>
        </p:txBody>
      </p:sp>
      <p:cxnSp>
        <p:nvCxnSpPr>
          <p:cNvPr id="211" name="Google Shape;211;p33"/>
          <p:cNvCxnSpPr>
            <a:endCxn id="204" idx="0"/>
          </p:cNvCxnSpPr>
          <p:nvPr/>
        </p:nvCxnSpPr>
        <p:spPr>
          <a:xfrm>
            <a:off x="2125025" y="2929931"/>
            <a:ext cx="0" cy="158700"/>
          </a:xfrm>
          <a:prstGeom prst="straightConnector1">
            <a:avLst/>
          </a:prstGeom>
          <a:noFill/>
          <a:ln cap="flat" cmpd="sng" w="9525">
            <a:solidFill>
              <a:schemeClr val="dk2"/>
            </a:solidFill>
            <a:prstDash val="solid"/>
            <a:round/>
            <a:headEnd len="med" w="med" type="none"/>
            <a:tailEnd len="med" w="med" type="triangle"/>
          </a:ln>
        </p:spPr>
      </p:cxnSp>
      <p:cxnSp>
        <p:nvCxnSpPr>
          <p:cNvPr id="212" name="Google Shape;212;p33"/>
          <p:cNvCxnSpPr>
            <a:stCxn id="204" idx="2"/>
            <a:endCxn id="206" idx="0"/>
          </p:cNvCxnSpPr>
          <p:nvPr/>
        </p:nvCxnSpPr>
        <p:spPr>
          <a:xfrm flipH="1" rot="-5400000">
            <a:off x="2455475" y="2981081"/>
            <a:ext cx="188700" cy="849600"/>
          </a:xfrm>
          <a:prstGeom prst="bentConnector3">
            <a:avLst>
              <a:gd fmla="val 49995" name="adj1"/>
            </a:avLst>
          </a:prstGeom>
          <a:noFill/>
          <a:ln cap="flat" cmpd="sng" w="9525">
            <a:solidFill>
              <a:schemeClr val="dk2"/>
            </a:solidFill>
            <a:prstDash val="solid"/>
            <a:round/>
            <a:headEnd len="med" w="med" type="none"/>
            <a:tailEnd len="med" w="med" type="triangle"/>
          </a:ln>
        </p:spPr>
      </p:cxnSp>
      <p:cxnSp>
        <p:nvCxnSpPr>
          <p:cNvPr id="213" name="Google Shape;213;p33"/>
          <p:cNvCxnSpPr>
            <a:stCxn id="204" idx="2"/>
            <a:endCxn id="205" idx="0"/>
          </p:cNvCxnSpPr>
          <p:nvPr/>
        </p:nvCxnSpPr>
        <p:spPr>
          <a:xfrm rot="5400000">
            <a:off x="1608275" y="2990681"/>
            <a:ext cx="195900" cy="837600"/>
          </a:xfrm>
          <a:prstGeom prst="bentConnector3">
            <a:avLst>
              <a:gd fmla="val 49997" name="adj1"/>
            </a:avLst>
          </a:prstGeom>
          <a:noFill/>
          <a:ln cap="flat" cmpd="sng" w="9525">
            <a:solidFill>
              <a:schemeClr val="dk2"/>
            </a:solidFill>
            <a:prstDash val="solid"/>
            <a:round/>
            <a:headEnd len="med" w="med" type="none"/>
            <a:tailEnd len="med" w="med" type="triangle"/>
          </a:ln>
        </p:spPr>
      </p:cxnSp>
      <p:cxnSp>
        <p:nvCxnSpPr>
          <p:cNvPr id="214" name="Google Shape;214;p33"/>
          <p:cNvCxnSpPr>
            <a:stCxn id="205" idx="2"/>
            <a:endCxn id="207" idx="0"/>
          </p:cNvCxnSpPr>
          <p:nvPr/>
        </p:nvCxnSpPr>
        <p:spPr>
          <a:xfrm>
            <a:off x="1287468" y="3730468"/>
            <a:ext cx="0" cy="240600"/>
          </a:xfrm>
          <a:prstGeom prst="straightConnector1">
            <a:avLst/>
          </a:prstGeom>
          <a:noFill/>
          <a:ln cap="flat" cmpd="sng" w="9525">
            <a:solidFill>
              <a:schemeClr val="dk2"/>
            </a:solidFill>
            <a:prstDash val="solid"/>
            <a:round/>
            <a:headEnd len="med" w="med" type="none"/>
            <a:tailEnd len="med" w="med" type="triangle"/>
          </a:ln>
        </p:spPr>
      </p:cxnSp>
      <p:cxnSp>
        <p:nvCxnSpPr>
          <p:cNvPr id="215" name="Google Shape;215;p33"/>
          <p:cNvCxnSpPr>
            <a:stCxn id="206" idx="2"/>
            <a:endCxn id="209" idx="0"/>
          </p:cNvCxnSpPr>
          <p:nvPr/>
        </p:nvCxnSpPr>
        <p:spPr>
          <a:xfrm>
            <a:off x="2974700" y="3723038"/>
            <a:ext cx="0" cy="240600"/>
          </a:xfrm>
          <a:prstGeom prst="straightConnector1">
            <a:avLst/>
          </a:prstGeom>
          <a:noFill/>
          <a:ln cap="flat" cmpd="sng" w="9525">
            <a:solidFill>
              <a:schemeClr val="dk2"/>
            </a:solidFill>
            <a:prstDash val="solid"/>
            <a:round/>
            <a:headEnd len="med" w="med" type="none"/>
            <a:tailEnd len="med" w="med" type="triangle"/>
          </a:ln>
        </p:spPr>
      </p:cxnSp>
      <p:cxnSp>
        <p:nvCxnSpPr>
          <p:cNvPr id="216" name="Google Shape;216;p33"/>
          <p:cNvCxnSpPr>
            <a:stCxn id="207" idx="2"/>
            <a:endCxn id="208" idx="0"/>
          </p:cNvCxnSpPr>
          <p:nvPr/>
        </p:nvCxnSpPr>
        <p:spPr>
          <a:xfrm flipH="1">
            <a:off x="1284768" y="4193986"/>
            <a:ext cx="2700" cy="298500"/>
          </a:xfrm>
          <a:prstGeom prst="straightConnector1">
            <a:avLst/>
          </a:prstGeom>
          <a:noFill/>
          <a:ln cap="flat" cmpd="sng" w="9525">
            <a:solidFill>
              <a:schemeClr val="dk2"/>
            </a:solidFill>
            <a:prstDash val="solid"/>
            <a:round/>
            <a:headEnd len="med" w="med" type="none"/>
            <a:tailEnd len="med" w="med" type="triangle"/>
          </a:ln>
        </p:spPr>
      </p:cxnSp>
      <p:cxnSp>
        <p:nvCxnSpPr>
          <p:cNvPr id="217" name="Google Shape;217;p33"/>
          <p:cNvCxnSpPr>
            <a:stCxn id="209" idx="2"/>
            <a:endCxn id="210" idx="0"/>
          </p:cNvCxnSpPr>
          <p:nvPr/>
        </p:nvCxnSpPr>
        <p:spPr>
          <a:xfrm>
            <a:off x="2974700" y="4186556"/>
            <a:ext cx="5700" cy="273300"/>
          </a:xfrm>
          <a:prstGeom prst="straightConnector1">
            <a:avLst/>
          </a:prstGeom>
          <a:noFill/>
          <a:ln cap="flat" cmpd="sng" w="9525">
            <a:solidFill>
              <a:schemeClr val="dk2"/>
            </a:solidFill>
            <a:prstDash val="solid"/>
            <a:round/>
            <a:headEnd len="med" w="med" type="none"/>
            <a:tailEnd len="med" w="med" type="triangle"/>
          </a:ln>
        </p:spPr>
      </p:cxnSp>
      <p:sp>
        <p:nvSpPr>
          <p:cNvPr id="218" name="Google Shape;218;p33"/>
          <p:cNvSpPr txBox="1"/>
          <p:nvPr/>
        </p:nvSpPr>
        <p:spPr>
          <a:xfrm>
            <a:off x="1565225" y="2406806"/>
            <a:ext cx="1119600" cy="1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DOM TREE</a:t>
            </a:r>
            <a:endParaRPr b="1">
              <a:latin typeface="Proxima Nova"/>
              <a:ea typeface="Proxima Nova"/>
              <a:cs typeface="Proxima Nova"/>
              <a:sym typeface="Proxima Nova"/>
            </a:endParaRPr>
          </a:p>
        </p:txBody>
      </p:sp>
      <p:sp>
        <p:nvSpPr>
          <p:cNvPr id="219" name="Google Shape;219;p33"/>
          <p:cNvSpPr/>
          <p:nvPr/>
        </p:nvSpPr>
        <p:spPr>
          <a:xfrm>
            <a:off x="2095305" y="3410685"/>
            <a:ext cx="1743600" cy="3936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0" name="Google Shape;220;p33"/>
          <p:cNvCxnSpPr>
            <a:stCxn id="219" idx="6"/>
          </p:cNvCxnSpPr>
          <p:nvPr/>
        </p:nvCxnSpPr>
        <p:spPr>
          <a:xfrm flipH="1" rot="10800000">
            <a:off x="3838905" y="3128085"/>
            <a:ext cx="985800" cy="479400"/>
          </a:xfrm>
          <a:prstGeom prst="straightConnector1">
            <a:avLst/>
          </a:prstGeom>
          <a:noFill/>
          <a:ln cap="flat" cmpd="sng" w="9525">
            <a:solidFill>
              <a:schemeClr val="dk2"/>
            </a:solidFill>
            <a:prstDash val="solid"/>
            <a:round/>
            <a:headEnd len="med" w="med" type="none"/>
            <a:tailEnd len="med" w="med" type="triangle"/>
          </a:ln>
        </p:spPr>
      </p:cxnSp>
      <p:sp>
        <p:nvSpPr>
          <p:cNvPr id="221" name="Google Shape;221;p33"/>
          <p:cNvSpPr txBox="1"/>
          <p:nvPr/>
        </p:nvSpPr>
        <p:spPr>
          <a:xfrm>
            <a:off x="4329275" y="2806350"/>
            <a:ext cx="45870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document.body.innerHTML = "&lt;p&gt;Paragraph&lt;/p&gt;";</a:t>
            </a:r>
            <a:endParaRPr b="1">
              <a:latin typeface="Consolas"/>
              <a:ea typeface="Consolas"/>
              <a:cs typeface="Consolas"/>
              <a:sym typeface="Consolas"/>
            </a:endParaRPr>
          </a:p>
        </p:txBody>
      </p:sp>
      <p:pic>
        <p:nvPicPr>
          <p:cNvPr id="222" name="Google Shape;222;p33"/>
          <p:cNvPicPr preferRelativeResize="0"/>
          <p:nvPr/>
        </p:nvPicPr>
        <p:blipFill>
          <a:blip r:embed="rId3">
            <a:alphaModFix/>
          </a:blip>
          <a:stretch>
            <a:fillRect/>
          </a:stretch>
        </p:blipFill>
        <p:spPr>
          <a:xfrm>
            <a:off x="5265476" y="3365075"/>
            <a:ext cx="2917375" cy="821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Creating Elements		</a:t>
            </a:r>
            <a:endParaRPr/>
          </a:p>
        </p:txBody>
      </p:sp>
      <p:sp>
        <p:nvSpPr>
          <p:cNvPr id="228" name="Google Shape;228;p34"/>
          <p:cNvSpPr txBox="1"/>
          <p:nvPr>
            <p:ph idx="2" type="title"/>
          </p:nvPr>
        </p:nvSpPr>
        <p:spPr>
          <a:xfrm>
            <a:off x="478475" y="19323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 can also use the DOM to create new elements on our pages.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document.createElement()</a:t>
            </a:r>
            <a:endParaRPr/>
          </a:p>
        </p:txBody>
      </p:sp>
      <p:sp>
        <p:nvSpPr>
          <p:cNvPr id="234" name="Google Shape;234;p35"/>
          <p:cNvSpPr txBox="1"/>
          <p:nvPr>
            <p:ph idx="1" type="body"/>
          </p:nvPr>
        </p:nvSpPr>
        <p:spPr>
          <a:xfrm>
            <a:off x="311700" y="1505144"/>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We can add elements to our pages using:</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rPr b="1" lang="en">
                <a:solidFill>
                  <a:srgbClr val="000000"/>
                </a:solidFill>
              </a:rPr>
              <a:t> </a:t>
            </a:r>
            <a:r>
              <a:rPr b="1" lang="en">
                <a:solidFill>
                  <a:srgbClr val="000000"/>
                </a:solidFill>
                <a:latin typeface="Consolas"/>
                <a:ea typeface="Consolas"/>
                <a:cs typeface="Consolas"/>
                <a:sym typeface="Consolas"/>
              </a:rPr>
              <a:t>document.createElement(</a:t>
            </a:r>
            <a:r>
              <a:rPr b="1" i="1" lang="en">
                <a:solidFill>
                  <a:srgbClr val="000000"/>
                </a:solidFill>
                <a:latin typeface="Consolas"/>
                <a:ea typeface="Consolas"/>
                <a:cs typeface="Consolas"/>
                <a:sym typeface="Consolas"/>
              </a:rPr>
              <a:t>element</a:t>
            </a:r>
            <a:r>
              <a:rPr b="1" lang="en">
                <a:solidFill>
                  <a:srgbClr val="000000"/>
                </a:solidFill>
                <a:latin typeface="Consolas"/>
                <a:ea typeface="Consolas"/>
                <a:cs typeface="Consolas"/>
                <a:sym typeface="Consolas"/>
              </a:rPr>
              <a:t>)</a:t>
            </a:r>
            <a:endParaRPr b="1">
              <a:solidFill>
                <a:srgbClr val="000000"/>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document.createElement()</a:t>
            </a:r>
            <a:endParaRPr/>
          </a:p>
        </p:txBody>
      </p:sp>
      <p:sp>
        <p:nvSpPr>
          <p:cNvPr id="240" name="Google Shape;240;p36"/>
          <p:cNvSpPr txBox="1"/>
          <p:nvPr>
            <p:ph idx="1" type="body"/>
          </p:nvPr>
        </p:nvSpPr>
        <p:spPr>
          <a:xfrm>
            <a:off x="311700" y="1505144"/>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ctr">
              <a:spcBef>
                <a:spcPts val="1600"/>
              </a:spcBef>
              <a:spcAft>
                <a:spcPts val="1600"/>
              </a:spcAft>
              <a:buNone/>
            </a:pPr>
            <a:r>
              <a:rPr lang="en" sz="2200">
                <a:solidFill>
                  <a:srgbClr val="000000"/>
                </a:solidFill>
                <a:latin typeface="Consolas"/>
                <a:ea typeface="Consolas"/>
                <a:cs typeface="Consolas"/>
                <a:sym typeface="Consolas"/>
              </a:rPr>
              <a:t>var footNote = document.createElement("p"); </a:t>
            </a:r>
            <a:endParaRPr sz="2200">
              <a:solidFill>
                <a:srgbClr val="000000"/>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document.createElement()</a:t>
            </a:r>
            <a:endParaRPr/>
          </a:p>
        </p:txBody>
      </p:sp>
      <p:sp>
        <p:nvSpPr>
          <p:cNvPr id="246" name="Google Shape;246;p37"/>
          <p:cNvSpPr txBox="1"/>
          <p:nvPr>
            <p:ph idx="1" type="body"/>
          </p:nvPr>
        </p:nvSpPr>
        <p:spPr>
          <a:xfrm>
            <a:off x="311700" y="1505144"/>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ctr">
              <a:spcBef>
                <a:spcPts val="1600"/>
              </a:spcBef>
              <a:spcAft>
                <a:spcPts val="1600"/>
              </a:spcAft>
              <a:buNone/>
            </a:pPr>
            <a:r>
              <a:rPr lang="en" sz="2200">
                <a:solidFill>
                  <a:srgbClr val="000000"/>
                </a:solidFill>
                <a:latin typeface="Consolas"/>
                <a:ea typeface="Consolas"/>
                <a:cs typeface="Consolas"/>
                <a:sym typeface="Consolas"/>
              </a:rPr>
              <a:t>var footNote = document.createElement("p"); </a:t>
            </a:r>
            <a:endParaRPr sz="2200">
              <a:solidFill>
                <a:srgbClr val="000000"/>
              </a:solidFill>
              <a:latin typeface="Consolas"/>
              <a:ea typeface="Consolas"/>
              <a:cs typeface="Consolas"/>
              <a:sym typeface="Consolas"/>
            </a:endParaRPr>
          </a:p>
        </p:txBody>
      </p:sp>
      <p:cxnSp>
        <p:nvCxnSpPr>
          <p:cNvPr id="247" name="Google Shape;247;p37"/>
          <p:cNvCxnSpPr/>
          <p:nvPr/>
        </p:nvCxnSpPr>
        <p:spPr>
          <a:xfrm>
            <a:off x="7318875" y="2774606"/>
            <a:ext cx="0" cy="430800"/>
          </a:xfrm>
          <a:prstGeom prst="straightConnector1">
            <a:avLst/>
          </a:prstGeom>
          <a:noFill/>
          <a:ln cap="flat" cmpd="sng" w="9525">
            <a:solidFill>
              <a:srgbClr val="595959"/>
            </a:solidFill>
            <a:prstDash val="solid"/>
            <a:round/>
            <a:headEnd len="med" w="med" type="none"/>
            <a:tailEnd len="med" w="med" type="triangle"/>
          </a:ln>
        </p:spPr>
      </p:cxnSp>
      <p:sp>
        <p:nvSpPr>
          <p:cNvPr id="248" name="Google Shape;248;p37"/>
          <p:cNvSpPr/>
          <p:nvPr/>
        </p:nvSpPr>
        <p:spPr>
          <a:xfrm>
            <a:off x="6245625" y="3278119"/>
            <a:ext cx="2146500" cy="788700"/>
          </a:xfrm>
          <a:prstGeom prst="roundRect">
            <a:avLst>
              <a:gd fmla="val 16667" name="adj"/>
            </a:avLst>
          </a:prstGeom>
          <a:solidFill>
            <a:srgbClr val="27A9E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The parameter is a String version of the element type.</a:t>
            </a:r>
            <a:endParaRPr>
              <a:solidFill>
                <a:srgbClr val="FFFFFF"/>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document.createElement()</a:t>
            </a:r>
            <a:endParaRPr/>
          </a:p>
        </p:txBody>
      </p:sp>
      <p:sp>
        <p:nvSpPr>
          <p:cNvPr id="254" name="Google Shape;254;p38"/>
          <p:cNvSpPr txBox="1"/>
          <p:nvPr>
            <p:ph idx="1" type="body"/>
          </p:nvPr>
        </p:nvSpPr>
        <p:spPr>
          <a:xfrm>
            <a:off x="311700" y="1505144"/>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ctr">
              <a:spcBef>
                <a:spcPts val="1600"/>
              </a:spcBef>
              <a:spcAft>
                <a:spcPts val="1600"/>
              </a:spcAft>
              <a:buNone/>
            </a:pPr>
            <a:r>
              <a:rPr lang="en" sz="2200">
                <a:solidFill>
                  <a:srgbClr val="000000"/>
                </a:solidFill>
                <a:latin typeface="Consolas"/>
                <a:ea typeface="Consolas"/>
                <a:cs typeface="Consolas"/>
                <a:sym typeface="Consolas"/>
              </a:rPr>
              <a:t>var footNote = document.createElement("p"); </a:t>
            </a:r>
            <a:endParaRPr sz="2200">
              <a:solidFill>
                <a:srgbClr val="000000"/>
              </a:solidFill>
              <a:latin typeface="Consolas"/>
              <a:ea typeface="Consolas"/>
              <a:cs typeface="Consolas"/>
              <a:sym typeface="Consolas"/>
            </a:endParaRPr>
          </a:p>
        </p:txBody>
      </p:sp>
      <p:cxnSp>
        <p:nvCxnSpPr>
          <p:cNvPr id="255" name="Google Shape;255;p38"/>
          <p:cNvCxnSpPr/>
          <p:nvPr/>
        </p:nvCxnSpPr>
        <p:spPr>
          <a:xfrm>
            <a:off x="2486475" y="2783681"/>
            <a:ext cx="0" cy="430800"/>
          </a:xfrm>
          <a:prstGeom prst="straightConnector1">
            <a:avLst/>
          </a:prstGeom>
          <a:noFill/>
          <a:ln cap="flat" cmpd="sng" w="9525">
            <a:solidFill>
              <a:srgbClr val="595959"/>
            </a:solidFill>
            <a:prstDash val="solid"/>
            <a:round/>
            <a:headEnd len="med" w="med" type="none"/>
            <a:tailEnd len="med" w="med" type="triangle"/>
          </a:ln>
        </p:spPr>
      </p:cxnSp>
      <p:sp>
        <p:nvSpPr>
          <p:cNvPr id="256" name="Google Shape;256;p38"/>
          <p:cNvSpPr/>
          <p:nvPr/>
        </p:nvSpPr>
        <p:spPr>
          <a:xfrm>
            <a:off x="1413225" y="3287194"/>
            <a:ext cx="2146500" cy="788700"/>
          </a:xfrm>
          <a:prstGeom prst="roundRect">
            <a:avLst>
              <a:gd fmla="val 16667" name="adj"/>
            </a:avLst>
          </a:prstGeom>
          <a:solidFill>
            <a:srgbClr val="27A9E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The variable </a:t>
            </a:r>
            <a:r>
              <a:rPr lang="en">
                <a:solidFill>
                  <a:srgbClr val="FFFFFF"/>
                </a:solidFill>
                <a:latin typeface="Consolas"/>
                <a:ea typeface="Consolas"/>
                <a:cs typeface="Consolas"/>
                <a:sym typeface="Consolas"/>
              </a:rPr>
              <a:t>footNote</a:t>
            </a:r>
            <a:r>
              <a:rPr lang="en">
                <a:solidFill>
                  <a:srgbClr val="FFFFFF"/>
                </a:solidFill>
                <a:latin typeface="Proxima Nova"/>
                <a:ea typeface="Proxima Nova"/>
                <a:cs typeface="Proxima Nova"/>
                <a:sym typeface="Proxima Nova"/>
              </a:rPr>
              <a:t> now stores a </a:t>
            </a:r>
            <a:r>
              <a:rPr lang="en">
                <a:solidFill>
                  <a:srgbClr val="FFFFFF"/>
                </a:solidFill>
                <a:latin typeface="Consolas"/>
                <a:ea typeface="Consolas"/>
                <a:cs typeface="Consolas"/>
                <a:sym typeface="Consolas"/>
              </a:rPr>
              <a:t>&lt;p&gt;</a:t>
            </a:r>
            <a:r>
              <a:rPr lang="en">
                <a:solidFill>
                  <a:srgbClr val="FFFFFF"/>
                </a:solidFill>
                <a:latin typeface="Proxima Nova"/>
                <a:ea typeface="Proxima Nova"/>
                <a:cs typeface="Proxima Nova"/>
                <a:sym typeface="Proxima Nova"/>
              </a:rPr>
              <a:t> tag element.</a:t>
            </a:r>
            <a:endParaRPr>
              <a:solidFill>
                <a:srgbClr val="FFFFFF"/>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CodeHS Curriculum Slide Deck">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