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Lst>
  <p:sldSz cy="5143500" cx="9144000"/>
  <p:notesSz cx="6858000" cy="9144000"/>
  <p:embeddedFontLst>
    <p:embeddedFont>
      <p:font typeface="Proxima Nova"/>
      <p:regular r:id="rId44"/>
      <p:bold r:id="rId45"/>
      <p:italic r:id="rId46"/>
      <p:boldItalic r:id="rId47"/>
    </p:embeddedFont>
    <p:embeddedFont>
      <p:font typeface="Satisfy"/>
      <p:regular r:id="rId48"/>
    </p:embeddedFont>
    <p:embeddedFont>
      <p:font typeface="Lemon"/>
      <p:regular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9532C1B-B0A4-4F0C-8DF7-7285C16D2EEC}">
  <a:tblStyle styleId="{79532C1B-B0A4-4F0C-8DF7-7285C16D2EE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font" Target="fonts/ProximaNova-regular.fntdata"/><Relationship Id="rId43" Type="http://schemas.openxmlformats.org/officeDocument/2006/relationships/slide" Target="slides/slide37.xml"/><Relationship Id="rId46" Type="http://schemas.openxmlformats.org/officeDocument/2006/relationships/font" Target="fonts/ProximaNova-italic.fntdata"/><Relationship Id="rId45" Type="http://schemas.openxmlformats.org/officeDocument/2006/relationships/font" Target="fonts/ProximaNova-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Satisfy-regular.fntdata"/><Relationship Id="rId47" Type="http://schemas.openxmlformats.org/officeDocument/2006/relationships/font" Target="fonts/ProximaNova-boldItalic.fntdata"/><Relationship Id="rId49" Type="http://schemas.openxmlformats.org/officeDocument/2006/relationships/font" Target="fonts/Lemon-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6ea3b653a6_0_30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6ea3b653a6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7de092bbe4_0_3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7de092bbe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we just learned, to set a new attribute, we can do so by calling element.setAttribute(name, value). Let's fill this out so that the font of the footNote is 7 pixels.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7de092bbe4_0_3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7de092bbe4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Because we need to specify an element, we will use the variable footNote, as this represents the footNote element.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7de092bbe4_0_5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7de092bbe4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we need to indicate which attribute we are going to add or alter. In this case, we want to alter one of the style attributes associated with the p tag footNote.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7de092bbe4_0_5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7de092bbe4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Finally, we need to add the value that we would like to add to the specified attribute. In this case, we will write font-size: 7px, just as we would if we were writing an in-line style for the p tag in the HTML file itself.</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7de092bbe4_0_6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7de092bbe4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this code is run, we can see that the footNote is now smaller, and has been given the appropriate style in the console.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7de092bbe4_0_8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7de092bbe4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It's important to note that the attributes that we set are </a:t>
            </a:r>
            <a:r>
              <a:rPr b="1" lang="en"/>
              <a:t>not </a:t>
            </a:r>
            <a:r>
              <a:rPr lang="en"/>
              <a:t>limited to style. Let's say we wanted to add multiple styles to the footNote that we created - it would be tedious to add each style as a separate line of code in our program.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7de092bbe4_0_9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7de092bbe4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we can do instead, is create a CSS file that has a footNote class styled with a font-size and font-style.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7de092bbe4_0_10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7de092bbe4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we create a new footNote element, we can actually set the class of the footNote to be the footNote class.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7de092bbe4_0_11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7de092bbe4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the footNote is added to the HTML file, it will now inherit all of the styles associated with the footNote class.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7de092bbe4_0_12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7de092bbe4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 easy way to determine what constitutes an attribute is to think about whether it appears in the opening tag of an element. If an attribute appears in the opening tag of an element, you can use setAttribute to give that element a particular attribute.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6ea3b653a6_0_30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6ea3b653a6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last lesson, we learned how we can append new elements to our HTML files. In this example. we added a footnote to the end of an essay written about Frankenstein.</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7de092bbe4_0_13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7de092bbe4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example, you can set the value of an href link for an a tag, the type of an input element, the id of any element, and give an element a data value.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7de092bbe4_0_14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7de092bbe4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Another way that we can update and set the attributes of an element is to use the .(attribute)</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7de092bbe4_0_14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7de092bbe4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we want to set the value of fontSize for the same footNote element, we can do so by writing footNote.style.fontSize, and set that equal to the value that we want font-size to have.</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7de092bbe4_0_15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7de092bbe4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start by adding the .style function, because this is the attribute associated with the element.</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7de092bbe4_0_17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7de092bbe4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then specify the exact style that we would like to update. Notice that we use fontSize instead of font-size because we are writing code in javascript. We must follow the naming conventions of JS if we want this to work correctly.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we want to choose a different style, such as backgroundColor, we can simply change this to footNote.style.backgroundColor.</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7de092bbe4_0_15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7de092bbe4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same notation works for other attributes as well. Here we can see that link.href can be used to set the href value of a given link.</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7de092bbe4_0_16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7de092bbe4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might be wondering - why don't we always use this method as opposed to setAttribute? It seems like a much easier process.</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7de092bbe4_0_35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7de092bbe4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reason is twofold. On the one hand, using .attribute only works if the attribute is </a:t>
            </a:r>
            <a:r>
              <a:rPr b="1" lang="en"/>
              <a:t>standard </a:t>
            </a:r>
            <a:r>
              <a:rPr lang="en"/>
              <a:t>for an element type,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7de092bbe4_0_36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7de092bbe4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Secondly, when there is an error with a call to .attribute, the error will affect the rest of the existing script, while setAttribute will not. Let's take a look at this in the editor.</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7de092bbe4_0_17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7de092bbe4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6ea3b653a6_0_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6ea3b653a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we view that HTML file in the browser, we can see that it looks like this!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7de092bbe4_0_18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7de092bbe4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creating attributes for elements, there are several methods we can use to help us out.</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7de092bbe4_0_18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7de092bbe4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7de092bbe4_0_19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7de092bbe4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hasAttribute method will return true if an element has the attribute name</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7de092bbe4_0_19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7de092bbe4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removeAttribute removes the attribute name from a particular element</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7de092bbe4_0_20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7de092bbe4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getAttribute returns the value of a given attribute</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7de092bbe4_0_21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7de092bbe4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.attributes returns a list of all attributes of an element. As with the .children element, we need to access the individual indices of the list in order to make use of this method. As we see here, the index 1 of footNote.attributes is the style - font-size: 7px.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7de092bbe4_0_21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7de092bbe4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that you've learned about the styling and adding attribute to elements, it's your turn to try it out!</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7de092bbe4_0_22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7de092bbe4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6ea3b653a6_0_1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6ea3b653a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While this looks fine </a:t>
            </a:r>
            <a:r>
              <a:rPr lang="en"/>
              <a:t>aesthetically</a:t>
            </a:r>
            <a:r>
              <a:rPr lang="en"/>
              <a:t>, we want to make the footnote a little smaller. Since this footnote was added using javascript, we can't change the style with inline styling, as it was created after the HTML file was loaded.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6ea3b653a6_0_1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6ea3b653a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change the style of element we create by using the function setAttribute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7de092bbe4_0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7de092bbe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element.setAttribute(name, value) adds the attribute name with the value value to the given element.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7de092bbe4_0_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7de092bbe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the attribute already exists, then the value of name will be updated with the new value.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7de092bbe4_0_1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7de092bbe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what our essay looks like before adding our scripts to the HTML file.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7de092bbe4_0_1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7de092bbe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we add the script from the previous lesson, the footNote is now added to the HTML file. Now let's style this footNote so that the font is slightly smaller than the the essay text.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0" y="0"/>
            <a:ext cx="9144000" cy="5143500"/>
          </a:xfrm>
          <a:prstGeom prst="rect">
            <a:avLst/>
          </a:prstGeom>
          <a:solidFill>
            <a:srgbClr val="2D8EC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4EAED3"/>
              </a:solidFill>
              <a:latin typeface="Calibri"/>
              <a:ea typeface="Calibri"/>
              <a:cs typeface="Calibri"/>
              <a:sym typeface="Calibri"/>
            </a:endParaRPr>
          </a:p>
        </p:txBody>
      </p:sp>
      <p:sp>
        <p:nvSpPr>
          <p:cNvPr id="11" name="Google Shape;11;p2"/>
          <p:cNvSpPr txBox="1"/>
          <p:nvPr>
            <p:ph type="ctrTitle"/>
          </p:nvPr>
        </p:nvSpPr>
        <p:spPr>
          <a:xfrm>
            <a:off x="311708" y="689500"/>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4800"/>
              <a:buFont typeface="Proxima Nova"/>
              <a:buNone/>
              <a:defRPr b="1" sz="4800">
                <a:solidFill>
                  <a:srgbClr val="FFFFFF"/>
                </a:solidFill>
                <a:latin typeface="Proxima Nova"/>
                <a:ea typeface="Proxima Nova"/>
                <a:cs typeface="Proxima Nova"/>
                <a:sym typeface="Proxima Nova"/>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13" name="Google Shape;13;p2"/>
          <p:cNvPicPr preferRelativeResize="0"/>
          <p:nvPr/>
        </p:nvPicPr>
        <p:blipFill>
          <a:blip r:embed="rId2">
            <a:alphaModFix/>
          </a:blip>
          <a:stretch>
            <a:fillRect/>
          </a:stretch>
        </p:blipFill>
        <p:spPr>
          <a:xfrm>
            <a:off x="7723984" y="4503842"/>
            <a:ext cx="899243" cy="393525"/>
          </a:xfrm>
          <a:prstGeom prst="rect">
            <a:avLst/>
          </a:prstGeom>
          <a:noFill/>
          <a:ln>
            <a:noFill/>
          </a:ln>
        </p:spPr>
      </p:pic>
      <p:cxnSp>
        <p:nvCxnSpPr>
          <p:cNvPr id="14" name="Google Shape;14;p2"/>
          <p:cNvCxnSpPr/>
          <p:nvPr/>
        </p:nvCxnSpPr>
        <p:spPr>
          <a:xfrm>
            <a:off x="3200550" y="2816575"/>
            <a:ext cx="2742900" cy="6300"/>
          </a:xfrm>
          <a:prstGeom prst="straightConnector1">
            <a:avLst/>
          </a:prstGeom>
          <a:noFill/>
          <a:ln cap="flat" cmpd="sng" w="38100">
            <a:solidFill>
              <a:schemeClr val="lt1"/>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8" name="Shape 58"/>
        <p:cNvGrpSpPr/>
        <p:nvPr/>
      </p:nvGrpSpPr>
      <p:grpSpPr>
        <a:xfrm>
          <a:off x="0" y="0"/>
          <a:ext cx="0" cy="0"/>
          <a:chOff x="0" y="0"/>
          <a:chExt cx="0" cy="0"/>
        </a:xfrm>
      </p:grpSpPr>
      <p:sp>
        <p:nvSpPr>
          <p:cNvPr id="59" name="Google Shape;59;p11"/>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60" name="Google Shape;60;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1" name="Shape 61"/>
        <p:cNvGrpSpPr/>
        <p:nvPr/>
      </p:nvGrpSpPr>
      <p:grpSpPr>
        <a:xfrm>
          <a:off x="0" y="0"/>
          <a:ext cx="0" cy="0"/>
          <a:chOff x="0" y="0"/>
          <a:chExt cx="0" cy="0"/>
        </a:xfrm>
      </p:grpSpPr>
      <p:sp>
        <p:nvSpPr>
          <p:cNvPr id="62" name="Google Shape;62;p12"/>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63" name="Google Shape;63;p12"/>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4" name="Google Shape;6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5" name="Shape 65"/>
        <p:cNvGrpSpPr/>
        <p:nvPr/>
      </p:nvGrpSpPr>
      <p:grpSpPr>
        <a:xfrm>
          <a:off x="0" y="0"/>
          <a:ext cx="0" cy="0"/>
          <a:chOff x="0" y="0"/>
          <a:chExt cx="0" cy="0"/>
        </a:xfrm>
      </p:grpSpPr>
      <p:sp>
        <p:nvSpPr>
          <p:cNvPr id="66" name="Google Shape;66;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3">
    <p:spTree>
      <p:nvGrpSpPr>
        <p:cNvPr id="67" name="Shape 67"/>
        <p:cNvGrpSpPr/>
        <p:nvPr/>
      </p:nvGrpSpPr>
      <p:grpSpPr>
        <a:xfrm>
          <a:off x="0" y="0"/>
          <a:ext cx="0" cy="0"/>
          <a:chOff x="0" y="0"/>
          <a:chExt cx="0" cy="0"/>
        </a:xfrm>
      </p:grpSpPr>
      <p:sp>
        <p:nvSpPr>
          <p:cNvPr id="68" name="Google Shape;68;p14"/>
          <p:cNvSpPr txBox="1"/>
          <p:nvPr>
            <p:ph type="ctrTitle"/>
          </p:nvPr>
        </p:nvSpPr>
        <p:spPr>
          <a:xfrm>
            <a:off x="685800" y="1597819"/>
            <a:ext cx="7772400" cy="11025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2800"/>
              <a:buFont typeface="Calibri"/>
              <a:buNone/>
              <a:defRPr/>
            </a:lvl1pPr>
            <a:lvl2pPr indent="0" lvl="1" marL="0" marR="0" rtl="0" algn="l">
              <a:spcBef>
                <a:spcPts val="0"/>
              </a:spcBef>
              <a:spcAft>
                <a:spcPts val="0"/>
              </a:spcAft>
              <a:buSzPts val="2800"/>
              <a:buNone/>
              <a:defRPr/>
            </a:lvl2pPr>
            <a:lvl3pPr indent="0" lvl="2" marL="0" marR="0" rtl="0" algn="l">
              <a:spcBef>
                <a:spcPts val="0"/>
              </a:spcBef>
              <a:spcAft>
                <a:spcPts val="0"/>
              </a:spcAft>
              <a:buSzPts val="2800"/>
              <a:buNone/>
              <a:defRPr/>
            </a:lvl3pPr>
            <a:lvl4pPr indent="0" lvl="3" marL="0" marR="0" rtl="0" algn="l">
              <a:spcBef>
                <a:spcPts val="0"/>
              </a:spcBef>
              <a:spcAft>
                <a:spcPts val="0"/>
              </a:spcAft>
              <a:buSzPts val="2800"/>
              <a:buNone/>
              <a:defRPr/>
            </a:lvl4pPr>
            <a:lvl5pPr indent="0" lvl="4" marL="0" marR="0" rtl="0" algn="l">
              <a:spcBef>
                <a:spcPts val="0"/>
              </a:spcBef>
              <a:spcAft>
                <a:spcPts val="0"/>
              </a:spcAft>
              <a:buSzPts val="2800"/>
              <a:buNone/>
              <a:defRPr/>
            </a:lvl5pPr>
            <a:lvl6pPr indent="0" lvl="5" marL="0" marR="0" rtl="0" algn="l">
              <a:spcBef>
                <a:spcPts val="0"/>
              </a:spcBef>
              <a:spcAft>
                <a:spcPts val="0"/>
              </a:spcAft>
              <a:buSzPts val="2800"/>
              <a:buNone/>
              <a:defRPr/>
            </a:lvl6pPr>
            <a:lvl7pPr indent="0" lvl="6" marL="0" marR="0" rtl="0" algn="l">
              <a:spcBef>
                <a:spcPts val="0"/>
              </a:spcBef>
              <a:spcAft>
                <a:spcPts val="0"/>
              </a:spcAft>
              <a:buSzPts val="2800"/>
              <a:buNone/>
              <a:defRPr/>
            </a:lvl7pPr>
            <a:lvl8pPr indent="0" lvl="7" marL="0" marR="0" rtl="0" algn="l">
              <a:spcBef>
                <a:spcPts val="0"/>
              </a:spcBef>
              <a:spcAft>
                <a:spcPts val="0"/>
              </a:spcAft>
              <a:buSzPts val="2800"/>
              <a:buNone/>
              <a:defRPr/>
            </a:lvl8pPr>
            <a:lvl9pPr indent="0" lvl="8" marL="0" marR="0" rtl="0" algn="l">
              <a:spcBef>
                <a:spcPts val="0"/>
              </a:spcBef>
              <a:spcAft>
                <a:spcPts val="0"/>
              </a:spcAft>
              <a:buSzPts val="2800"/>
              <a:buNone/>
              <a:defRPr/>
            </a:lvl9pPr>
          </a:lstStyle>
          <a:p/>
        </p:txBody>
      </p:sp>
      <p:sp>
        <p:nvSpPr>
          <p:cNvPr id="69" name="Google Shape;69;p14"/>
          <p:cNvSpPr txBox="1"/>
          <p:nvPr>
            <p:ph idx="1" type="subTitle"/>
          </p:nvPr>
        </p:nvSpPr>
        <p:spPr>
          <a:xfrm>
            <a:off x="1371600" y="2914650"/>
            <a:ext cx="6400800" cy="1314600"/>
          </a:xfrm>
          <a:prstGeom prst="rect">
            <a:avLst/>
          </a:prstGeom>
          <a:noFill/>
          <a:ln>
            <a:noFill/>
          </a:ln>
        </p:spPr>
        <p:txBody>
          <a:bodyPr anchorCtr="0" anchor="t" bIns="91425" lIns="91425" spcFirstLastPara="1" rIns="91425" wrap="square" tIns="91425">
            <a:noAutofit/>
          </a:bodyPr>
          <a:lstStyle>
            <a:lvl1pPr indent="0" lvl="0" marL="0" marR="0" rtl="0" algn="ctr">
              <a:spcBef>
                <a:spcPts val="640"/>
              </a:spcBef>
              <a:spcAft>
                <a:spcPts val="0"/>
              </a:spcAft>
              <a:buClr>
                <a:srgbClr val="888888"/>
              </a:buClr>
              <a:buSzPts val="1800"/>
              <a:buFont typeface="Arial"/>
              <a:buNone/>
              <a:defRPr/>
            </a:lvl1pPr>
            <a:lvl2pPr indent="0" lvl="1" marL="457200" marR="0" rtl="0" algn="ctr">
              <a:spcBef>
                <a:spcPts val="1600"/>
              </a:spcBef>
              <a:spcAft>
                <a:spcPts val="0"/>
              </a:spcAft>
              <a:buClr>
                <a:srgbClr val="888888"/>
              </a:buClr>
              <a:buSzPts val="1400"/>
              <a:buFont typeface="Arial"/>
              <a:buNone/>
              <a:defRPr/>
            </a:lvl2pPr>
            <a:lvl3pPr indent="0" lvl="2" marL="914400" marR="0" rtl="0" algn="ctr">
              <a:spcBef>
                <a:spcPts val="1600"/>
              </a:spcBef>
              <a:spcAft>
                <a:spcPts val="0"/>
              </a:spcAft>
              <a:buClr>
                <a:srgbClr val="888888"/>
              </a:buClr>
              <a:buSzPts val="1400"/>
              <a:buFont typeface="Arial"/>
              <a:buNone/>
              <a:defRPr/>
            </a:lvl3pPr>
            <a:lvl4pPr indent="0" lvl="3" marL="1371600" marR="0" rtl="0" algn="ctr">
              <a:spcBef>
                <a:spcPts val="1600"/>
              </a:spcBef>
              <a:spcAft>
                <a:spcPts val="0"/>
              </a:spcAft>
              <a:buClr>
                <a:srgbClr val="888888"/>
              </a:buClr>
              <a:buSzPts val="1400"/>
              <a:buFont typeface="Arial"/>
              <a:buNone/>
              <a:defRPr/>
            </a:lvl4pPr>
            <a:lvl5pPr indent="0" lvl="4" marL="1828800" marR="0" rtl="0" algn="ctr">
              <a:spcBef>
                <a:spcPts val="1600"/>
              </a:spcBef>
              <a:spcAft>
                <a:spcPts val="0"/>
              </a:spcAft>
              <a:buClr>
                <a:srgbClr val="888888"/>
              </a:buClr>
              <a:buSzPts val="1400"/>
              <a:buFont typeface="Arial"/>
              <a:buNone/>
              <a:defRPr/>
            </a:lvl5pPr>
            <a:lvl6pPr indent="0" lvl="5" marL="2286000" marR="0" rtl="0" algn="ctr">
              <a:spcBef>
                <a:spcPts val="1600"/>
              </a:spcBef>
              <a:spcAft>
                <a:spcPts val="0"/>
              </a:spcAft>
              <a:buClr>
                <a:srgbClr val="888888"/>
              </a:buClr>
              <a:buSzPts val="1400"/>
              <a:buFont typeface="Arial"/>
              <a:buNone/>
              <a:defRPr/>
            </a:lvl6pPr>
            <a:lvl7pPr indent="0" lvl="6" marL="2743200" marR="0" rtl="0" algn="ctr">
              <a:spcBef>
                <a:spcPts val="1600"/>
              </a:spcBef>
              <a:spcAft>
                <a:spcPts val="0"/>
              </a:spcAft>
              <a:buClr>
                <a:srgbClr val="888888"/>
              </a:buClr>
              <a:buSzPts val="1400"/>
              <a:buFont typeface="Arial"/>
              <a:buNone/>
              <a:defRPr/>
            </a:lvl7pPr>
            <a:lvl8pPr indent="0" lvl="7" marL="3200400" marR="0" rtl="0" algn="ctr">
              <a:spcBef>
                <a:spcPts val="1600"/>
              </a:spcBef>
              <a:spcAft>
                <a:spcPts val="0"/>
              </a:spcAft>
              <a:buClr>
                <a:srgbClr val="888888"/>
              </a:buClr>
              <a:buSzPts val="1400"/>
              <a:buFont typeface="Arial"/>
              <a:buNone/>
              <a:defRPr/>
            </a:lvl8pPr>
            <a:lvl9pPr indent="0" lvl="8" marL="3657600" marR="0" rtl="0" algn="ctr">
              <a:spcBef>
                <a:spcPts val="1600"/>
              </a:spcBef>
              <a:spcAft>
                <a:spcPts val="1600"/>
              </a:spcAft>
              <a:buClr>
                <a:srgbClr val="888888"/>
              </a:buClr>
              <a:buSzPts val="1400"/>
              <a:buFont typeface="Arial"/>
              <a:buNone/>
              <a:defRPr/>
            </a:lvl9pPr>
          </a:lstStyle>
          <a:p/>
        </p:txBody>
      </p:sp>
      <p:sp>
        <p:nvSpPr>
          <p:cNvPr id="70" name="Google Shape;70;p14"/>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71" name="Google Shape;71;p14"/>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72" name="Google Shape;72;p14"/>
          <p:cNvSpPr txBox="1"/>
          <p:nvPr>
            <p:ph idx="12" type="sldNum"/>
          </p:nvPr>
        </p:nvSpPr>
        <p:spPr>
          <a:xfrm>
            <a:off x="6553200" y="4767263"/>
            <a:ext cx="2133600" cy="273900"/>
          </a:xfrm>
          <a:prstGeom prst="rect">
            <a:avLst/>
          </a:prstGeom>
          <a:noFill/>
          <a:ln>
            <a:noFill/>
          </a:ln>
        </p:spPr>
        <p:txBody>
          <a:bodyPr anchorCtr="0" anchor="ctr" bIns="91425" lIns="91425" spcFirstLastPara="1" rIns="91425" wrap="square" tIns="91425">
            <a:noAutofit/>
          </a:bodyPr>
          <a:lstStyle>
            <a:lvl1pPr indent="0" lvl="0" marL="0" marR="0" rtl="0" algn="r">
              <a:buNone/>
              <a:defRPr/>
            </a:lvl1pPr>
            <a:lvl2pPr indent="0" lvl="1" marL="0" marR="0" rtl="0" algn="r">
              <a:buNone/>
              <a:defRPr/>
            </a:lvl2pPr>
            <a:lvl3pPr indent="0" lvl="2" marL="0" marR="0" rtl="0" algn="r">
              <a:buNone/>
              <a:defRPr/>
            </a:lvl3pPr>
            <a:lvl4pPr indent="0" lvl="3" marL="0" marR="0" rtl="0" algn="r">
              <a:buNone/>
              <a:defRPr/>
            </a:lvl4pPr>
            <a:lvl5pPr indent="0" lvl="4" marL="0" marR="0" rtl="0" algn="r">
              <a:buNone/>
              <a:defRPr/>
            </a:lvl5pPr>
            <a:lvl6pPr indent="0" lvl="5" marL="0" marR="0" rtl="0" algn="r">
              <a:buNone/>
              <a:defRPr/>
            </a:lvl6pPr>
            <a:lvl7pPr indent="0" lvl="6" marL="0" marR="0" rtl="0" algn="r">
              <a:buNone/>
              <a:defRPr/>
            </a:lvl7pPr>
            <a:lvl8pPr indent="0" lvl="7" marL="0" marR="0" rtl="0" algn="r">
              <a:buNone/>
              <a:defRPr/>
            </a:lvl8pPr>
            <a:lvl9pPr indent="0" lvl="8" marL="0" marR="0" rtl="0" algn="r">
              <a:buNone/>
              <a:defRPr/>
            </a:lvl9pPr>
          </a:lstStyle>
          <a:p>
            <a:pPr indent="-88900" lvl="0" marL="0" rtl="0" algn="r">
              <a:spcBef>
                <a:spcPts val="0"/>
              </a:spcBef>
              <a:spcAft>
                <a:spcPts val="0"/>
              </a:spcAft>
              <a:buSzPts val="1400"/>
              <a:buChar char="●"/>
            </a:pPr>
            <a:r>
              <a:t/>
            </a:r>
            <a:endParaRPr/>
          </a:p>
          <a:p>
            <a:pPr indent="-88900" lvl="1" marL="457200" rtl="0" algn="l">
              <a:spcBef>
                <a:spcPts val="0"/>
              </a:spcBef>
              <a:spcAft>
                <a:spcPts val="0"/>
              </a:spcAft>
              <a:buSzPts val="1400"/>
              <a:buChar char="○"/>
            </a:pPr>
            <a:r>
              <a:t/>
            </a:r>
            <a:endParaRPr/>
          </a:p>
          <a:p>
            <a:pPr indent="-88900" lvl="2" marL="914400" rtl="0" algn="l">
              <a:spcBef>
                <a:spcPts val="0"/>
              </a:spcBef>
              <a:spcAft>
                <a:spcPts val="0"/>
              </a:spcAft>
              <a:buSzPts val="1400"/>
              <a:buChar char="■"/>
            </a:pPr>
            <a:r>
              <a:t/>
            </a:r>
            <a:endParaRPr/>
          </a:p>
          <a:p>
            <a:pPr indent="-88900" lvl="3" marL="1371600" rtl="0" algn="l">
              <a:spcBef>
                <a:spcPts val="0"/>
              </a:spcBef>
              <a:spcAft>
                <a:spcPts val="0"/>
              </a:spcAft>
              <a:buSzPts val="1400"/>
              <a:buChar char="●"/>
            </a:pPr>
            <a:r>
              <a:t/>
            </a:r>
            <a:endParaRPr/>
          </a:p>
          <a:p>
            <a:pPr indent="-88900" lvl="4" marL="1828800" rtl="0" algn="l">
              <a:spcBef>
                <a:spcPts val="0"/>
              </a:spcBef>
              <a:spcAft>
                <a:spcPts val="0"/>
              </a:spcAft>
              <a:buSzPts val="1400"/>
              <a:buChar char="○"/>
            </a:pPr>
            <a:r>
              <a:t/>
            </a:r>
            <a:endParaRPr/>
          </a:p>
          <a:p>
            <a:pPr indent="-88900" lvl="5" marL="2286000" rtl="0" algn="l">
              <a:spcBef>
                <a:spcPts val="0"/>
              </a:spcBef>
              <a:spcAft>
                <a:spcPts val="0"/>
              </a:spcAft>
              <a:buSzPts val="1400"/>
              <a:buChar char="■"/>
            </a:pPr>
            <a:r>
              <a:t/>
            </a:r>
            <a:endParaRPr/>
          </a:p>
          <a:p>
            <a:pPr indent="-88900" lvl="6" marL="2743200" rtl="0" algn="l">
              <a:spcBef>
                <a:spcPts val="0"/>
              </a:spcBef>
              <a:spcAft>
                <a:spcPts val="0"/>
              </a:spcAft>
              <a:buSzPts val="1400"/>
              <a:buChar char="●"/>
            </a:pPr>
            <a:r>
              <a:t/>
            </a:r>
            <a:endParaRPr/>
          </a:p>
          <a:p>
            <a:pPr indent="-88900" lvl="7" marL="3200400" rtl="0" algn="l">
              <a:spcBef>
                <a:spcPts val="0"/>
              </a:spcBef>
              <a:spcAft>
                <a:spcPts val="0"/>
              </a:spcAft>
              <a:buSzPts val="1400"/>
              <a:buChar char="○"/>
            </a:pPr>
            <a:r>
              <a:t/>
            </a:r>
            <a:endParaRPr/>
          </a:p>
          <a:p>
            <a:pPr indent="-88900" lvl="8" marL="3657600" rtl="0" algn="l">
              <a:spcBef>
                <a:spcPts val="0"/>
              </a:spcBef>
              <a:spcAft>
                <a:spcPts val="0"/>
              </a:spcAft>
              <a:buSzPts val="1400"/>
              <a:buChar char="■"/>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3" name="Shape 73"/>
        <p:cNvGrpSpPr/>
        <p:nvPr/>
      </p:nvGrpSpPr>
      <p:grpSpPr>
        <a:xfrm>
          <a:off x="0" y="0"/>
          <a:ext cx="0" cy="0"/>
          <a:chOff x="0" y="0"/>
          <a:chExt cx="0" cy="0"/>
        </a:xfrm>
      </p:grpSpPr>
      <p:sp>
        <p:nvSpPr>
          <p:cNvPr id="74" name="Google Shape;74;p15"/>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2800"/>
              <a:buFont typeface="Calibri"/>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5" name="Google Shape;75;p15"/>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lvl1pPr indent="-342900" lvl="0" marL="457200" rtl="0" algn="l">
              <a:spcBef>
                <a:spcPts val="640"/>
              </a:spcBef>
              <a:spcAft>
                <a:spcPts val="0"/>
              </a:spcAft>
              <a:buClr>
                <a:schemeClr val="dk1"/>
              </a:buClr>
              <a:buSzPts val="1800"/>
              <a:buFont typeface="Arial"/>
              <a:buChar char="•"/>
              <a:defRPr/>
            </a:lvl1pPr>
            <a:lvl2pPr indent="-317500" lvl="1" marL="914400" rtl="0" algn="l">
              <a:spcBef>
                <a:spcPts val="1600"/>
              </a:spcBef>
              <a:spcAft>
                <a:spcPts val="0"/>
              </a:spcAft>
              <a:buClr>
                <a:schemeClr val="dk1"/>
              </a:buClr>
              <a:buSzPts val="1400"/>
              <a:buFont typeface="Arial"/>
              <a:buChar char="–"/>
              <a:defRPr/>
            </a:lvl2pPr>
            <a:lvl3pPr indent="-317500" lvl="2" marL="1371600" rtl="0" algn="l">
              <a:spcBef>
                <a:spcPts val="1600"/>
              </a:spcBef>
              <a:spcAft>
                <a:spcPts val="0"/>
              </a:spcAft>
              <a:buClr>
                <a:schemeClr val="dk1"/>
              </a:buClr>
              <a:buSzPts val="1400"/>
              <a:buFont typeface="Arial"/>
              <a:buChar char="•"/>
              <a:defRPr/>
            </a:lvl3pPr>
            <a:lvl4pPr indent="-317500" lvl="3" marL="1828800" rtl="0" algn="l">
              <a:spcBef>
                <a:spcPts val="1600"/>
              </a:spcBef>
              <a:spcAft>
                <a:spcPts val="0"/>
              </a:spcAft>
              <a:buClr>
                <a:schemeClr val="dk1"/>
              </a:buClr>
              <a:buSzPts val="1400"/>
              <a:buFont typeface="Arial"/>
              <a:buChar char="–"/>
              <a:defRPr/>
            </a:lvl4pPr>
            <a:lvl5pPr indent="-317500" lvl="4" marL="2286000" rtl="0" algn="l">
              <a:spcBef>
                <a:spcPts val="1600"/>
              </a:spcBef>
              <a:spcAft>
                <a:spcPts val="0"/>
              </a:spcAft>
              <a:buClr>
                <a:schemeClr val="dk1"/>
              </a:buClr>
              <a:buSzPts val="1400"/>
              <a:buFont typeface="Arial"/>
              <a:buChar char="»"/>
              <a:defRPr/>
            </a:lvl5pPr>
            <a:lvl6pPr indent="-317500" lvl="5" marL="2743200" rtl="0" algn="l">
              <a:spcBef>
                <a:spcPts val="1600"/>
              </a:spcBef>
              <a:spcAft>
                <a:spcPts val="0"/>
              </a:spcAft>
              <a:buClr>
                <a:schemeClr val="dk1"/>
              </a:buClr>
              <a:buSzPts val="1400"/>
              <a:buFont typeface="Arial"/>
              <a:buChar char="•"/>
              <a:defRPr/>
            </a:lvl6pPr>
            <a:lvl7pPr indent="-317500" lvl="6" marL="3200400" rtl="0" algn="l">
              <a:spcBef>
                <a:spcPts val="1600"/>
              </a:spcBef>
              <a:spcAft>
                <a:spcPts val="0"/>
              </a:spcAft>
              <a:buClr>
                <a:schemeClr val="dk1"/>
              </a:buClr>
              <a:buSzPts val="1400"/>
              <a:buFont typeface="Arial"/>
              <a:buChar char="•"/>
              <a:defRPr/>
            </a:lvl7pPr>
            <a:lvl8pPr indent="-317500" lvl="7" marL="3657600" rtl="0" algn="l">
              <a:spcBef>
                <a:spcPts val="1600"/>
              </a:spcBef>
              <a:spcAft>
                <a:spcPts val="0"/>
              </a:spcAft>
              <a:buClr>
                <a:schemeClr val="dk1"/>
              </a:buClr>
              <a:buSzPts val="1400"/>
              <a:buFont typeface="Arial"/>
              <a:buChar char="•"/>
              <a:defRPr/>
            </a:lvl8pPr>
            <a:lvl9pPr indent="-317500" lvl="8" marL="4114800" rtl="0" algn="l">
              <a:spcBef>
                <a:spcPts val="1600"/>
              </a:spcBef>
              <a:spcAft>
                <a:spcPts val="1600"/>
              </a:spcAft>
              <a:buClr>
                <a:schemeClr val="dk1"/>
              </a:buClr>
              <a:buSzPts val="1400"/>
              <a:buFont typeface="Arial"/>
              <a:buChar char="•"/>
              <a:defRPr/>
            </a:lvl9pPr>
          </a:lstStyle>
          <a:p/>
        </p:txBody>
      </p:sp>
      <p:sp>
        <p:nvSpPr>
          <p:cNvPr id="76" name="Google Shape;76;p15"/>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77" name="Google Shape;77;p15"/>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78" name="Google Shape;78;p15"/>
          <p:cNvSpPr txBox="1"/>
          <p:nvPr>
            <p:ph idx="12" type="sldNum"/>
          </p:nvPr>
        </p:nvSpPr>
        <p:spPr>
          <a:xfrm>
            <a:off x="6553200" y="4767263"/>
            <a:ext cx="2133600" cy="273900"/>
          </a:xfrm>
          <a:prstGeom prst="rect">
            <a:avLst/>
          </a:prstGeom>
          <a:noFill/>
          <a:ln>
            <a:noFill/>
          </a:ln>
        </p:spPr>
        <p:txBody>
          <a:bodyPr anchorCtr="0" anchor="ctr" bIns="91425" lIns="91425" spcFirstLastPara="1" rIns="91425" wrap="square" tIns="91425">
            <a:noAutofit/>
          </a:bodyPr>
          <a:lstStyle>
            <a:lvl1pPr indent="0" lvl="0" marL="0" marR="0" rtl="0" algn="r">
              <a:buNone/>
              <a:defRPr/>
            </a:lvl1pPr>
            <a:lvl2pPr indent="0" lvl="1" marL="0" marR="0" rtl="0" algn="r">
              <a:buNone/>
              <a:defRPr/>
            </a:lvl2pPr>
            <a:lvl3pPr indent="0" lvl="2" marL="0" marR="0" rtl="0" algn="r">
              <a:buNone/>
              <a:defRPr/>
            </a:lvl3pPr>
            <a:lvl4pPr indent="0" lvl="3" marL="0" marR="0" rtl="0" algn="r">
              <a:buNone/>
              <a:defRPr/>
            </a:lvl4pPr>
            <a:lvl5pPr indent="0" lvl="4" marL="0" marR="0" rtl="0" algn="r">
              <a:buNone/>
              <a:defRPr/>
            </a:lvl5pPr>
            <a:lvl6pPr indent="0" lvl="5" marL="0" marR="0" rtl="0" algn="r">
              <a:buNone/>
              <a:defRPr/>
            </a:lvl6pPr>
            <a:lvl7pPr indent="0" lvl="6" marL="0" marR="0" rtl="0" algn="r">
              <a:buNone/>
              <a:defRPr/>
            </a:lvl7pPr>
            <a:lvl8pPr indent="0" lvl="7" marL="0" marR="0" rtl="0" algn="r">
              <a:buNone/>
              <a:defRPr/>
            </a:lvl8pPr>
            <a:lvl9pPr indent="0" lvl="8" marL="0" marR="0" rtl="0" algn="r">
              <a:buNone/>
              <a:defRPr/>
            </a:lvl9pPr>
          </a:lstStyle>
          <a:p>
            <a:pPr indent="-88900" lvl="0" marL="0" rtl="0" algn="r">
              <a:spcBef>
                <a:spcPts val="0"/>
              </a:spcBef>
              <a:spcAft>
                <a:spcPts val="0"/>
              </a:spcAft>
              <a:buSzPts val="1400"/>
              <a:buChar char="●"/>
            </a:pPr>
            <a:r>
              <a:t/>
            </a:r>
            <a:endParaRPr/>
          </a:p>
          <a:p>
            <a:pPr indent="-88900" lvl="1" marL="457200" rtl="0" algn="l">
              <a:spcBef>
                <a:spcPts val="0"/>
              </a:spcBef>
              <a:spcAft>
                <a:spcPts val="0"/>
              </a:spcAft>
              <a:buSzPts val="1400"/>
              <a:buChar char="○"/>
            </a:pPr>
            <a:r>
              <a:t/>
            </a:r>
            <a:endParaRPr/>
          </a:p>
          <a:p>
            <a:pPr indent="-88900" lvl="2" marL="914400" rtl="0" algn="l">
              <a:spcBef>
                <a:spcPts val="0"/>
              </a:spcBef>
              <a:spcAft>
                <a:spcPts val="0"/>
              </a:spcAft>
              <a:buSzPts val="1400"/>
              <a:buChar char="■"/>
            </a:pPr>
            <a:r>
              <a:t/>
            </a:r>
            <a:endParaRPr/>
          </a:p>
          <a:p>
            <a:pPr indent="-88900" lvl="3" marL="1371600" rtl="0" algn="l">
              <a:spcBef>
                <a:spcPts val="0"/>
              </a:spcBef>
              <a:spcAft>
                <a:spcPts val="0"/>
              </a:spcAft>
              <a:buSzPts val="1400"/>
              <a:buChar char="●"/>
            </a:pPr>
            <a:r>
              <a:t/>
            </a:r>
            <a:endParaRPr/>
          </a:p>
          <a:p>
            <a:pPr indent="-88900" lvl="4" marL="1828800" rtl="0" algn="l">
              <a:spcBef>
                <a:spcPts val="0"/>
              </a:spcBef>
              <a:spcAft>
                <a:spcPts val="0"/>
              </a:spcAft>
              <a:buSzPts val="1400"/>
              <a:buChar char="○"/>
            </a:pPr>
            <a:r>
              <a:t/>
            </a:r>
            <a:endParaRPr/>
          </a:p>
          <a:p>
            <a:pPr indent="-88900" lvl="5" marL="2286000" rtl="0" algn="l">
              <a:spcBef>
                <a:spcPts val="0"/>
              </a:spcBef>
              <a:spcAft>
                <a:spcPts val="0"/>
              </a:spcAft>
              <a:buSzPts val="1400"/>
              <a:buChar char="■"/>
            </a:pPr>
            <a:r>
              <a:t/>
            </a:r>
            <a:endParaRPr/>
          </a:p>
          <a:p>
            <a:pPr indent="-88900" lvl="6" marL="2743200" rtl="0" algn="l">
              <a:spcBef>
                <a:spcPts val="0"/>
              </a:spcBef>
              <a:spcAft>
                <a:spcPts val="0"/>
              </a:spcAft>
              <a:buSzPts val="1400"/>
              <a:buChar char="●"/>
            </a:pPr>
            <a:r>
              <a:t/>
            </a:r>
            <a:endParaRPr/>
          </a:p>
          <a:p>
            <a:pPr indent="-88900" lvl="7" marL="3200400" rtl="0" algn="l">
              <a:spcBef>
                <a:spcPts val="0"/>
              </a:spcBef>
              <a:spcAft>
                <a:spcPts val="0"/>
              </a:spcAft>
              <a:buSzPts val="1400"/>
              <a:buChar char="○"/>
            </a:pPr>
            <a:r>
              <a:t/>
            </a:r>
            <a:endParaRPr/>
          </a:p>
          <a:p>
            <a:pPr indent="-88900" lvl="8" marL="3657600" rtl="0" algn="l">
              <a:spcBef>
                <a:spcPts val="0"/>
              </a:spcBef>
              <a:spcAft>
                <a:spcPts val="0"/>
              </a:spcAft>
              <a:buSzPts val="1400"/>
              <a:buChar char="■"/>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dy Quote Blue">
  <p:cSld name="CUSTOM_1_2_2">
    <p:spTree>
      <p:nvGrpSpPr>
        <p:cNvPr id="79" name="Shape 79"/>
        <p:cNvGrpSpPr/>
        <p:nvPr/>
      </p:nvGrpSpPr>
      <p:grpSpPr>
        <a:xfrm>
          <a:off x="0" y="0"/>
          <a:ext cx="0" cy="0"/>
          <a:chOff x="0" y="0"/>
          <a:chExt cx="0" cy="0"/>
        </a:xfrm>
      </p:grpSpPr>
      <p:pic>
        <p:nvPicPr>
          <p:cNvPr descr="logo.png" id="80" name="Google Shape;80;p16"/>
          <p:cNvPicPr preferRelativeResize="0"/>
          <p:nvPr/>
        </p:nvPicPr>
        <p:blipFill>
          <a:blip r:embed="rId2">
            <a:alphaModFix/>
          </a:blip>
          <a:stretch>
            <a:fillRect/>
          </a:stretch>
        </p:blipFill>
        <p:spPr>
          <a:xfrm>
            <a:off x="308725" y="237713"/>
            <a:ext cx="188371" cy="188371"/>
          </a:xfrm>
          <a:prstGeom prst="rect">
            <a:avLst/>
          </a:prstGeom>
          <a:noFill/>
          <a:ln>
            <a:noFill/>
          </a:ln>
        </p:spPr>
      </p:pic>
      <p:cxnSp>
        <p:nvCxnSpPr>
          <p:cNvPr id="81" name="Google Shape;81;p16"/>
          <p:cNvCxnSpPr/>
          <p:nvPr/>
        </p:nvCxnSpPr>
        <p:spPr>
          <a:xfrm>
            <a:off x="2908300" y="981075"/>
            <a:ext cx="5638800" cy="0"/>
          </a:xfrm>
          <a:prstGeom prst="straightConnector1">
            <a:avLst/>
          </a:prstGeom>
          <a:noFill/>
          <a:ln cap="flat" cmpd="sng" w="28575">
            <a:solidFill>
              <a:srgbClr val="4EAED3"/>
            </a:solidFill>
            <a:prstDash val="solid"/>
            <a:round/>
            <a:headEnd len="sm" w="sm" type="none"/>
            <a:tailEnd len="sm" w="sm" type="none"/>
          </a:ln>
        </p:spPr>
      </p:cxnSp>
      <p:sp>
        <p:nvSpPr>
          <p:cNvPr id="82" name="Google Shape;82;p16"/>
          <p:cNvSpPr txBox="1"/>
          <p:nvPr>
            <p:ph type="title"/>
          </p:nvPr>
        </p:nvSpPr>
        <p:spPr>
          <a:xfrm>
            <a:off x="1745875" y="258863"/>
            <a:ext cx="6936300" cy="6219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4000">
                <a:solidFill>
                  <a:srgbClr val="BFBFB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3" name="Google Shape;83;p16"/>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lvl1pPr indent="-431800" lvl="0" marL="457200" rtl="0" algn="l">
              <a:spcBef>
                <a:spcPts val="640"/>
              </a:spcBef>
              <a:spcAft>
                <a:spcPts val="0"/>
              </a:spcAft>
              <a:buClr>
                <a:schemeClr val="dk1"/>
              </a:buClr>
              <a:buSzPts val="3200"/>
              <a:buFont typeface="Arial"/>
              <a:buChar char="•"/>
              <a:defRPr sz="3200"/>
            </a:lvl1pPr>
            <a:lvl2pPr indent="-393700" lvl="1" marL="914400" rtl="0" algn="l">
              <a:spcBef>
                <a:spcPts val="1600"/>
              </a:spcBef>
              <a:spcAft>
                <a:spcPts val="0"/>
              </a:spcAft>
              <a:buClr>
                <a:schemeClr val="dk1"/>
              </a:buClr>
              <a:buSzPts val="2600"/>
              <a:buFont typeface="Arial"/>
              <a:buChar char="–"/>
              <a:defRPr sz="2600"/>
            </a:lvl2pPr>
            <a:lvl3pPr indent="-368300" lvl="2" marL="1371600" rtl="0" algn="l">
              <a:spcBef>
                <a:spcPts val="1600"/>
              </a:spcBef>
              <a:spcAft>
                <a:spcPts val="0"/>
              </a:spcAft>
              <a:buClr>
                <a:schemeClr val="dk1"/>
              </a:buClr>
              <a:buSzPts val="2200"/>
              <a:buFont typeface="Arial"/>
              <a:buChar char="•"/>
              <a:defRPr sz="2200"/>
            </a:lvl3pPr>
            <a:lvl4pPr indent="-342900" lvl="3" marL="1828800" rtl="0" algn="l">
              <a:spcBef>
                <a:spcPts val="1600"/>
              </a:spcBef>
              <a:spcAft>
                <a:spcPts val="0"/>
              </a:spcAft>
              <a:buClr>
                <a:schemeClr val="dk1"/>
              </a:buClr>
              <a:buSzPts val="1800"/>
              <a:buFont typeface="Arial"/>
              <a:buChar char="–"/>
              <a:defRPr sz="1800"/>
            </a:lvl4pPr>
            <a:lvl5pPr indent="-317500" lvl="4" marL="2286000" rtl="0" algn="l">
              <a:spcBef>
                <a:spcPts val="1600"/>
              </a:spcBef>
              <a:spcAft>
                <a:spcPts val="0"/>
              </a:spcAft>
              <a:buClr>
                <a:schemeClr val="dk1"/>
              </a:buClr>
              <a:buSzPts val="1400"/>
              <a:buFont typeface="Arial"/>
              <a:buChar char="»"/>
              <a:defRPr/>
            </a:lvl5pPr>
            <a:lvl6pPr indent="-317500" lvl="5" marL="2743200" rtl="0" algn="l">
              <a:spcBef>
                <a:spcPts val="1600"/>
              </a:spcBef>
              <a:spcAft>
                <a:spcPts val="0"/>
              </a:spcAft>
              <a:buClr>
                <a:schemeClr val="dk1"/>
              </a:buClr>
              <a:buSzPts val="1400"/>
              <a:buFont typeface="Arial"/>
              <a:buChar char="•"/>
              <a:defRPr/>
            </a:lvl6pPr>
            <a:lvl7pPr indent="-317500" lvl="6" marL="3200400" rtl="0" algn="l">
              <a:spcBef>
                <a:spcPts val="1600"/>
              </a:spcBef>
              <a:spcAft>
                <a:spcPts val="0"/>
              </a:spcAft>
              <a:buClr>
                <a:schemeClr val="dk1"/>
              </a:buClr>
              <a:buSzPts val="1400"/>
              <a:buFont typeface="Arial"/>
              <a:buChar char="•"/>
              <a:defRPr/>
            </a:lvl7pPr>
            <a:lvl8pPr indent="-317500" lvl="7" marL="3657600" rtl="0" algn="l">
              <a:spcBef>
                <a:spcPts val="1600"/>
              </a:spcBef>
              <a:spcAft>
                <a:spcPts val="0"/>
              </a:spcAft>
              <a:buClr>
                <a:schemeClr val="dk1"/>
              </a:buClr>
              <a:buSzPts val="1400"/>
              <a:buFont typeface="Arial"/>
              <a:buChar char="•"/>
              <a:defRPr/>
            </a:lvl8pPr>
            <a:lvl9pPr indent="-317500" lvl="8" marL="4114800" rtl="0" algn="l">
              <a:spcBef>
                <a:spcPts val="1600"/>
              </a:spcBef>
              <a:spcAft>
                <a:spcPts val="1600"/>
              </a:spcAft>
              <a:buClr>
                <a:schemeClr val="dk1"/>
              </a:buClr>
              <a:buSzPts val="1400"/>
              <a:buFont typeface="Arial"/>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4">
    <p:spTree>
      <p:nvGrpSpPr>
        <p:cNvPr id="84" name="Shape 84"/>
        <p:cNvGrpSpPr/>
        <p:nvPr/>
      </p:nvGrpSpPr>
      <p:grpSpPr>
        <a:xfrm>
          <a:off x="0" y="0"/>
          <a:ext cx="0" cy="0"/>
          <a:chOff x="0" y="0"/>
          <a:chExt cx="0" cy="0"/>
        </a:xfrm>
      </p:grpSpPr>
      <p:sp>
        <p:nvSpPr>
          <p:cNvPr id="85" name="Google Shape;85;p17"/>
          <p:cNvSpPr txBox="1"/>
          <p:nvPr>
            <p:ph type="ctrTitle"/>
          </p:nvPr>
        </p:nvSpPr>
        <p:spPr>
          <a:xfrm>
            <a:off x="685800" y="1597819"/>
            <a:ext cx="7772400" cy="11025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2800"/>
              <a:buFont typeface="Calibri"/>
              <a:buNone/>
              <a:defRPr/>
            </a:lvl1pPr>
            <a:lvl2pPr indent="0" lvl="1" marL="0" marR="0" rtl="0" algn="l">
              <a:spcBef>
                <a:spcPts val="0"/>
              </a:spcBef>
              <a:spcAft>
                <a:spcPts val="0"/>
              </a:spcAft>
              <a:buSzPts val="2800"/>
              <a:buNone/>
              <a:defRPr/>
            </a:lvl2pPr>
            <a:lvl3pPr indent="0" lvl="2" marL="0" marR="0" rtl="0" algn="l">
              <a:spcBef>
                <a:spcPts val="0"/>
              </a:spcBef>
              <a:spcAft>
                <a:spcPts val="0"/>
              </a:spcAft>
              <a:buSzPts val="2800"/>
              <a:buNone/>
              <a:defRPr/>
            </a:lvl3pPr>
            <a:lvl4pPr indent="0" lvl="3" marL="0" marR="0" rtl="0" algn="l">
              <a:spcBef>
                <a:spcPts val="0"/>
              </a:spcBef>
              <a:spcAft>
                <a:spcPts val="0"/>
              </a:spcAft>
              <a:buSzPts val="2800"/>
              <a:buNone/>
              <a:defRPr/>
            </a:lvl4pPr>
            <a:lvl5pPr indent="0" lvl="4" marL="0" marR="0" rtl="0" algn="l">
              <a:spcBef>
                <a:spcPts val="0"/>
              </a:spcBef>
              <a:spcAft>
                <a:spcPts val="0"/>
              </a:spcAft>
              <a:buSzPts val="2800"/>
              <a:buNone/>
              <a:defRPr/>
            </a:lvl5pPr>
            <a:lvl6pPr indent="0" lvl="5" marL="0" marR="0" rtl="0" algn="l">
              <a:spcBef>
                <a:spcPts val="0"/>
              </a:spcBef>
              <a:spcAft>
                <a:spcPts val="0"/>
              </a:spcAft>
              <a:buSzPts val="2800"/>
              <a:buNone/>
              <a:defRPr/>
            </a:lvl6pPr>
            <a:lvl7pPr indent="0" lvl="6" marL="0" marR="0" rtl="0" algn="l">
              <a:spcBef>
                <a:spcPts val="0"/>
              </a:spcBef>
              <a:spcAft>
                <a:spcPts val="0"/>
              </a:spcAft>
              <a:buSzPts val="2800"/>
              <a:buNone/>
              <a:defRPr/>
            </a:lvl7pPr>
            <a:lvl8pPr indent="0" lvl="7" marL="0" marR="0" rtl="0" algn="l">
              <a:spcBef>
                <a:spcPts val="0"/>
              </a:spcBef>
              <a:spcAft>
                <a:spcPts val="0"/>
              </a:spcAft>
              <a:buSzPts val="2800"/>
              <a:buNone/>
              <a:defRPr/>
            </a:lvl8pPr>
            <a:lvl9pPr indent="0" lvl="8" marL="0" marR="0" rtl="0" algn="l">
              <a:spcBef>
                <a:spcPts val="0"/>
              </a:spcBef>
              <a:spcAft>
                <a:spcPts val="0"/>
              </a:spcAft>
              <a:buSzPts val="2800"/>
              <a:buNone/>
              <a:defRPr/>
            </a:lvl9pPr>
          </a:lstStyle>
          <a:p/>
        </p:txBody>
      </p:sp>
      <p:sp>
        <p:nvSpPr>
          <p:cNvPr id="86" name="Google Shape;86;p17"/>
          <p:cNvSpPr txBox="1"/>
          <p:nvPr>
            <p:ph idx="1" type="subTitle"/>
          </p:nvPr>
        </p:nvSpPr>
        <p:spPr>
          <a:xfrm>
            <a:off x="1371600" y="2914650"/>
            <a:ext cx="6400800" cy="1314600"/>
          </a:xfrm>
          <a:prstGeom prst="rect">
            <a:avLst/>
          </a:prstGeom>
          <a:noFill/>
          <a:ln>
            <a:noFill/>
          </a:ln>
        </p:spPr>
        <p:txBody>
          <a:bodyPr anchorCtr="0" anchor="t" bIns="91425" lIns="91425" spcFirstLastPara="1" rIns="91425" wrap="square" tIns="91425">
            <a:noAutofit/>
          </a:bodyPr>
          <a:lstStyle>
            <a:lvl1pPr indent="0" lvl="0" marL="0" marR="0" rtl="0" algn="ctr">
              <a:spcBef>
                <a:spcPts val="640"/>
              </a:spcBef>
              <a:spcAft>
                <a:spcPts val="0"/>
              </a:spcAft>
              <a:buClr>
                <a:srgbClr val="888888"/>
              </a:buClr>
              <a:buSzPts val="1800"/>
              <a:buFont typeface="Arial"/>
              <a:buNone/>
              <a:defRPr/>
            </a:lvl1pPr>
            <a:lvl2pPr indent="0" lvl="1" marL="457200" marR="0" rtl="0" algn="ctr">
              <a:spcBef>
                <a:spcPts val="1600"/>
              </a:spcBef>
              <a:spcAft>
                <a:spcPts val="0"/>
              </a:spcAft>
              <a:buClr>
                <a:srgbClr val="888888"/>
              </a:buClr>
              <a:buSzPts val="1400"/>
              <a:buFont typeface="Arial"/>
              <a:buNone/>
              <a:defRPr/>
            </a:lvl2pPr>
            <a:lvl3pPr indent="0" lvl="2" marL="914400" marR="0" rtl="0" algn="ctr">
              <a:spcBef>
                <a:spcPts val="1600"/>
              </a:spcBef>
              <a:spcAft>
                <a:spcPts val="0"/>
              </a:spcAft>
              <a:buClr>
                <a:srgbClr val="888888"/>
              </a:buClr>
              <a:buSzPts val="1400"/>
              <a:buFont typeface="Arial"/>
              <a:buNone/>
              <a:defRPr/>
            </a:lvl3pPr>
            <a:lvl4pPr indent="0" lvl="3" marL="1371600" marR="0" rtl="0" algn="ctr">
              <a:spcBef>
                <a:spcPts val="1600"/>
              </a:spcBef>
              <a:spcAft>
                <a:spcPts val="0"/>
              </a:spcAft>
              <a:buClr>
                <a:srgbClr val="888888"/>
              </a:buClr>
              <a:buSzPts val="1400"/>
              <a:buFont typeface="Arial"/>
              <a:buNone/>
              <a:defRPr/>
            </a:lvl4pPr>
            <a:lvl5pPr indent="0" lvl="4" marL="1828800" marR="0" rtl="0" algn="ctr">
              <a:spcBef>
                <a:spcPts val="1600"/>
              </a:spcBef>
              <a:spcAft>
                <a:spcPts val="0"/>
              </a:spcAft>
              <a:buClr>
                <a:srgbClr val="888888"/>
              </a:buClr>
              <a:buSzPts val="1400"/>
              <a:buFont typeface="Arial"/>
              <a:buNone/>
              <a:defRPr/>
            </a:lvl5pPr>
            <a:lvl6pPr indent="0" lvl="5" marL="2286000" marR="0" rtl="0" algn="ctr">
              <a:spcBef>
                <a:spcPts val="1600"/>
              </a:spcBef>
              <a:spcAft>
                <a:spcPts val="0"/>
              </a:spcAft>
              <a:buClr>
                <a:srgbClr val="888888"/>
              </a:buClr>
              <a:buSzPts val="1400"/>
              <a:buFont typeface="Arial"/>
              <a:buNone/>
              <a:defRPr/>
            </a:lvl6pPr>
            <a:lvl7pPr indent="0" lvl="6" marL="2743200" marR="0" rtl="0" algn="ctr">
              <a:spcBef>
                <a:spcPts val="1600"/>
              </a:spcBef>
              <a:spcAft>
                <a:spcPts val="0"/>
              </a:spcAft>
              <a:buClr>
                <a:srgbClr val="888888"/>
              </a:buClr>
              <a:buSzPts val="1400"/>
              <a:buFont typeface="Arial"/>
              <a:buNone/>
              <a:defRPr/>
            </a:lvl7pPr>
            <a:lvl8pPr indent="0" lvl="7" marL="3200400" marR="0" rtl="0" algn="ctr">
              <a:spcBef>
                <a:spcPts val="1600"/>
              </a:spcBef>
              <a:spcAft>
                <a:spcPts val="0"/>
              </a:spcAft>
              <a:buClr>
                <a:srgbClr val="888888"/>
              </a:buClr>
              <a:buSzPts val="1400"/>
              <a:buFont typeface="Arial"/>
              <a:buNone/>
              <a:defRPr/>
            </a:lvl8pPr>
            <a:lvl9pPr indent="0" lvl="8" marL="3657600" marR="0" rtl="0" algn="ctr">
              <a:spcBef>
                <a:spcPts val="1600"/>
              </a:spcBef>
              <a:spcAft>
                <a:spcPts val="1600"/>
              </a:spcAft>
              <a:buClr>
                <a:srgbClr val="888888"/>
              </a:buClr>
              <a:buSzPts val="1400"/>
              <a:buFont typeface="Arial"/>
              <a:buNone/>
              <a:defRPr/>
            </a:lvl9pPr>
          </a:lstStyle>
          <a:p/>
        </p:txBody>
      </p:sp>
      <p:sp>
        <p:nvSpPr>
          <p:cNvPr id="87" name="Google Shape;87;p17"/>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88" name="Google Shape;88;p17"/>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89" name="Google Shape;89;p17"/>
          <p:cNvSpPr txBox="1"/>
          <p:nvPr>
            <p:ph idx="12" type="sldNum"/>
          </p:nvPr>
        </p:nvSpPr>
        <p:spPr>
          <a:xfrm>
            <a:off x="6553200" y="4767263"/>
            <a:ext cx="2133600" cy="273900"/>
          </a:xfrm>
          <a:prstGeom prst="rect">
            <a:avLst/>
          </a:prstGeom>
          <a:noFill/>
          <a:ln>
            <a:noFill/>
          </a:ln>
        </p:spPr>
        <p:txBody>
          <a:bodyPr anchorCtr="0" anchor="ctr" bIns="91425" lIns="91425" spcFirstLastPara="1" rIns="91425" wrap="square" tIns="91425">
            <a:noAutofit/>
          </a:bodyPr>
          <a:lstStyle>
            <a:lvl1pPr indent="0" lvl="0" marL="0" marR="0" rtl="0" algn="r">
              <a:buNone/>
              <a:defRPr/>
            </a:lvl1pPr>
            <a:lvl2pPr indent="0" lvl="1" marL="0" marR="0" rtl="0" algn="r">
              <a:buNone/>
              <a:defRPr/>
            </a:lvl2pPr>
            <a:lvl3pPr indent="0" lvl="2" marL="0" marR="0" rtl="0" algn="r">
              <a:buNone/>
              <a:defRPr/>
            </a:lvl3pPr>
            <a:lvl4pPr indent="0" lvl="3" marL="0" marR="0" rtl="0" algn="r">
              <a:buNone/>
              <a:defRPr/>
            </a:lvl4pPr>
            <a:lvl5pPr indent="0" lvl="4" marL="0" marR="0" rtl="0" algn="r">
              <a:buNone/>
              <a:defRPr/>
            </a:lvl5pPr>
            <a:lvl6pPr indent="0" lvl="5" marL="0" marR="0" rtl="0" algn="r">
              <a:buNone/>
              <a:defRPr/>
            </a:lvl6pPr>
            <a:lvl7pPr indent="0" lvl="6" marL="0" marR="0" rtl="0" algn="r">
              <a:buNone/>
              <a:defRPr/>
            </a:lvl7pPr>
            <a:lvl8pPr indent="0" lvl="7" marL="0" marR="0" rtl="0" algn="r">
              <a:buNone/>
              <a:defRPr/>
            </a:lvl8pPr>
            <a:lvl9pPr indent="0" lvl="8" marL="0" marR="0" rtl="0" algn="r">
              <a:buNone/>
              <a:defRPr/>
            </a:lvl9pPr>
          </a:lstStyle>
          <a:p>
            <a:pPr indent="-88900" lvl="0" marL="0" rtl="0" algn="r">
              <a:spcBef>
                <a:spcPts val="0"/>
              </a:spcBef>
              <a:spcAft>
                <a:spcPts val="0"/>
              </a:spcAft>
              <a:buSzPts val="1400"/>
              <a:buChar char="●"/>
            </a:pPr>
            <a:r>
              <a:t/>
            </a:r>
            <a:endParaRPr/>
          </a:p>
          <a:p>
            <a:pPr indent="-88900" lvl="1" marL="457200" rtl="0" algn="l">
              <a:spcBef>
                <a:spcPts val="0"/>
              </a:spcBef>
              <a:spcAft>
                <a:spcPts val="0"/>
              </a:spcAft>
              <a:buSzPts val="1400"/>
              <a:buChar char="○"/>
            </a:pPr>
            <a:r>
              <a:t/>
            </a:r>
            <a:endParaRPr/>
          </a:p>
          <a:p>
            <a:pPr indent="-88900" lvl="2" marL="914400" rtl="0" algn="l">
              <a:spcBef>
                <a:spcPts val="0"/>
              </a:spcBef>
              <a:spcAft>
                <a:spcPts val="0"/>
              </a:spcAft>
              <a:buSzPts val="1400"/>
              <a:buChar char="■"/>
            </a:pPr>
            <a:r>
              <a:t/>
            </a:r>
            <a:endParaRPr/>
          </a:p>
          <a:p>
            <a:pPr indent="-88900" lvl="3" marL="1371600" rtl="0" algn="l">
              <a:spcBef>
                <a:spcPts val="0"/>
              </a:spcBef>
              <a:spcAft>
                <a:spcPts val="0"/>
              </a:spcAft>
              <a:buSzPts val="1400"/>
              <a:buChar char="●"/>
            </a:pPr>
            <a:r>
              <a:t/>
            </a:r>
            <a:endParaRPr/>
          </a:p>
          <a:p>
            <a:pPr indent="-88900" lvl="4" marL="1828800" rtl="0" algn="l">
              <a:spcBef>
                <a:spcPts val="0"/>
              </a:spcBef>
              <a:spcAft>
                <a:spcPts val="0"/>
              </a:spcAft>
              <a:buSzPts val="1400"/>
              <a:buChar char="○"/>
            </a:pPr>
            <a:r>
              <a:t/>
            </a:r>
            <a:endParaRPr/>
          </a:p>
          <a:p>
            <a:pPr indent="-88900" lvl="5" marL="2286000" rtl="0" algn="l">
              <a:spcBef>
                <a:spcPts val="0"/>
              </a:spcBef>
              <a:spcAft>
                <a:spcPts val="0"/>
              </a:spcAft>
              <a:buSzPts val="1400"/>
              <a:buChar char="■"/>
            </a:pPr>
            <a:r>
              <a:t/>
            </a:r>
            <a:endParaRPr/>
          </a:p>
          <a:p>
            <a:pPr indent="-88900" lvl="6" marL="2743200" rtl="0" algn="l">
              <a:spcBef>
                <a:spcPts val="0"/>
              </a:spcBef>
              <a:spcAft>
                <a:spcPts val="0"/>
              </a:spcAft>
              <a:buSzPts val="1400"/>
              <a:buChar char="●"/>
            </a:pPr>
            <a:r>
              <a:t/>
            </a:r>
            <a:endParaRPr/>
          </a:p>
          <a:p>
            <a:pPr indent="-88900" lvl="7" marL="3200400" rtl="0" algn="l">
              <a:spcBef>
                <a:spcPts val="0"/>
              </a:spcBef>
              <a:spcAft>
                <a:spcPts val="0"/>
              </a:spcAft>
              <a:buSzPts val="1400"/>
              <a:buChar char="○"/>
            </a:pPr>
            <a:r>
              <a:t/>
            </a:r>
            <a:endParaRPr/>
          </a:p>
          <a:p>
            <a:pPr indent="-88900" lvl="8" marL="3657600" rtl="0" algn="l">
              <a:spcBef>
                <a:spcPts val="0"/>
              </a:spcBef>
              <a:spcAft>
                <a:spcPts val="0"/>
              </a:spcAft>
              <a:buSzPts val="1400"/>
              <a:buChar char="■"/>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5">
    <p:spTree>
      <p:nvGrpSpPr>
        <p:cNvPr id="90" name="Shape 90"/>
        <p:cNvGrpSpPr/>
        <p:nvPr/>
      </p:nvGrpSpPr>
      <p:grpSpPr>
        <a:xfrm>
          <a:off x="0" y="0"/>
          <a:ext cx="0" cy="0"/>
          <a:chOff x="0" y="0"/>
          <a:chExt cx="0" cy="0"/>
        </a:xfrm>
      </p:grpSpPr>
      <p:sp>
        <p:nvSpPr>
          <p:cNvPr id="91" name="Google Shape;91;p1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92" name="Google Shape;92;p1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3" name="Google Shape;93;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6">
    <p:bg>
      <p:bgPr>
        <a:blipFill>
          <a:blip r:embed="rId2">
            <a:alphaModFix/>
          </a:blip>
          <a:stretch>
            <a:fillRect/>
          </a:stretch>
        </a:blipFill>
      </p:bgPr>
    </p:bg>
    <p:spTree>
      <p:nvGrpSpPr>
        <p:cNvPr id="94" name="Shape 94"/>
        <p:cNvGrpSpPr/>
        <p:nvPr/>
      </p:nvGrpSpPr>
      <p:grpSpPr>
        <a:xfrm>
          <a:off x="0" y="0"/>
          <a:ext cx="0" cy="0"/>
          <a:chOff x="0" y="0"/>
          <a:chExt cx="0" cy="0"/>
        </a:xfrm>
      </p:grpSpPr>
      <p:sp>
        <p:nvSpPr>
          <p:cNvPr id="95" name="Google Shape;95;p19"/>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6" name="Google Shape;96;p19"/>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97" name="Google Shape;97;p19"/>
          <p:cNvSpPr txBox="1"/>
          <p:nvPr>
            <p:ph type="title"/>
          </p:nvPr>
        </p:nvSpPr>
        <p:spPr>
          <a:xfrm>
            <a:off x="1340200" y="681575"/>
            <a:ext cx="7860000" cy="16935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sic title + body">
  <p:cSld name="CUSTOM_8">
    <p:bg>
      <p:bgPr>
        <a:blipFill>
          <a:blip r:embed="rId2">
            <a:alphaModFix/>
          </a:blip>
          <a:stretch>
            <a:fillRect/>
          </a:stretch>
        </a:blipFill>
      </p:bgPr>
    </p:bg>
    <p:spTree>
      <p:nvGrpSpPr>
        <p:cNvPr id="98" name="Shape 98"/>
        <p:cNvGrpSpPr/>
        <p:nvPr/>
      </p:nvGrpSpPr>
      <p:grpSpPr>
        <a:xfrm>
          <a:off x="0" y="0"/>
          <a:ext cx="0" cy="0"/>
          <a:chOff x="0" y="0"/>
          <a:chExt cx="0" cy="0"/>
        </a:xfrm>
      </p:grpSpPr>
      <p:sp>
        <p:nvSpPr>
          <p:cNvPr id="99" name="Google Shape;99;p20"/>
          <p:cNvSpPr txBox="1"/>
          <p:nvPr>
            <p:ph type="title"/>
          </p:nvPr>
        </p:nvSpPr>
        <p:spPr>
          <a:xfrm>
            <a:off x="457200" y="205978"/>
            <a:ext cx="8229600" cy="8574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00" name="Google Shape;100;p20"/>
          <p:cNvSpPr txBox="1"/>
          <p:nvPr>
            <p:ph idx="1" type="body"/>
          </p:nvPr>
        </p:nvSpPr>
        <p:spPr>
          <a:xfrm>
            <a:off x="458075" y="1452625"/>
            <a:ext cx="8271300" cy="34230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0"/>
            <a:ext cx="9144000" cy="5143500"/>
          </a:xfrm>
          <a:prstGeom prst="rect">
            <a:avLst/>
          </a:prstGeom>
          <a:solidFill>
            <a:srgbClr val="2D8EC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4EAED3"/>
              </a:solidFill>
              <a:latin typeface="Calibri"/>
              <a:ea typeface="Calibri"/>
              <a:cs typeface="Calibri"/>
              <a:sym typeface="Calibri"/>
            </a:endParaRPr>
          </a:p>
        </p:txBody>
      </p:sp>
      <p:sp>
        <p:nvSpPr>
          <p:cNvPr id="17" name="Google Shape;17;p3"/>
          <p:cNvSpPr txBox="1"/>
          <p:nvPr>
            <p:ph type="title"/>
          </p:nvPr>
        </p:nvSpPr>
        <p:spPr>
          <a:xfrm>
            <a:off x="249725" y="98975"/>
            <a:ext cx="8520600" cy="841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FFFFFF"/>
              </a:buClr>
              <a:buSzPts val="3000"/>
              <a:buFont typeface="Proxima Nova"/>
              <a:buNone/>
              <a:defRPr b="1" sz="3000">
                <a:solidFill>
                  <a:srgbClr val="FFFFFF"/>
                </a:solidFill>
                <a:latin typeface="Proxima Nova"/>
                <a:ea typeface="Proxima Nova"/>
                <a:cs typeface="Proxima Nova"/>
                <a:sym typeface="Proxima Nova"/>
              </a:defRPr>
            </a:lvl1pPr>
            <a:lvl2pPr lvl="1" rtl="0" algn="ctr">
              <a:spcBef>
                <a:spcPts val="0"/>
              </a:spcBef>
              <a:spcAft>
                <a:spcPts val="0"/>
              </a:spcAft>
              <a:buClr>
                <a:srgbClr val="FFFFFF"/>
              </a:buClr>
              <a:buSzPts val="3000"/>
              <a:buFont typeface="Proxima Nova"/>
              <a:buNone/>
              <a:defRPr b="1" sz="3000">
                <a:solidFill>
                  <a:srgbClr val="FFFFFF"/>
                </a:solidFill>
                <a:latin typeface="Proxima Nova"/>
                <a:ea typeface="Proxima Nova"/>
                <a:cs typeface="Proxima Nova"/>
                <a:sym typeface="Proxima Nova"/>
              </a:defRPr>
            </a:lvl2pPr>
            <a:lvl3pPr lvl="2" rtl="0" algn="ctr">
              <a:spcBef>
                <a:spcPts val="0"/>
              </a:spcBef>
              <a:spcAft>
                <a:spcPts val="0"/>
              </a:spcAft>
              <a:buClr>
                <a:srgbClr val="FFFFFF"/>
              </a:buClr>
              <a:buSzPts val="3000"/>
              <a:buFont typeface="Proxima Nova"/>
              <a:buNone/>
              <a:defRPr b="1" sz="3000">
                <a:solidFill>
                  <a:srgbClr val="FFFFFF"/>
                </a:solidFill>
                <a:latin typeface="Proxima Nova"/>
                <a:ea typeface="Proxima Nova"/>
                <a:cs typeface="Proxima Nova"/>
                <a:sym typeface="Proxima Nova"/>
              </a:defRPr>
            </a:lvl3pPr>
            <a:lvl4pPr lvl="3" rtl="0" algn="ctr">
              <a:spcBef>
                <a:spcPts val="0"/>
              </a:spcBef>
              <a:spcAft>
                <a:spcPts val="0"/>
              </a:spcAft>
              <a:buClr>
                <a:srgbClr val="FFFFFF"/>
              </a:buClr>
              <a:buSzPts val="3000"/>
              <a:buFont typeface="Proxima Nova"/>
              <a:buNone/>
              <a:defRPr b="1" sz="3000">
                <a:solidFill>
                  <a:srgbClr val="FFFFFF"/>
                </a:solidFill>
                <a:latin typeface="Proxima Nova"/>
                <a:ea typeface="Proxima Nova"/>
                <a:cs typeface="Proxima Nova"/>
                <a:sym typeface="Proxima Nova"/>
              </a:defRPr>
            </a:lvl4pPr>
            <a:lvl5pPr lvl="4" rtl="0" algn="ctr">
              <a:spcBef>
                <a:spcPts val="0"/>
              </a:spcBef>
              <a:spcAft>
                <a:spcPts val="0"/>
              </a:spcAft>
              <a:buClr>
                <a:srgbClr val="FFFFFF"/>
              </a:buClr>
              <a:buSzPts val="3000"/>
              <a:buFont typeface="Proxima Nova"/>
              <a:buNone/>
              <a:defRPr b="1" sz="3000">
                <a:solidFill>
                  <a:srgbClr val="FFFFFF"/>
                </a:solidFill>
                <a:latin typeface="Proxima Nova"/>
                <a:ea typeface="Proxima Nova"/>
                <a:cs typeface="Proxima Nova"/>
                <a:sym typeface="Proxima Nova"/>
              </a:defRPr>
            </a:lvl5pPr>
            <a:lvl6pPr lvl="5" rtl="0" algn="ctr">
              <a:spcBef>
                <a:spcPts val="0"/>
              </a:spcBef>
              <a:spcAft>
                <a:spcPts val="0"/>
              </a:spcAft>
              <a:buClr>
                <a:srgbClr val="FFFFFF"/>
              </a:buClr>
              <a:buSzPts val="3000"/>
              <a:buFont typeface="Proxima Nova"/>
              <a:buNone/>
              <a:defRPr b="1" sz="3000">
                <a:solidFill>
                  <a:srgbClr val="FFFFFF"/>
                </a:solidFill>
                <a:latin typeface="Proxima Nova"/>
                <a:ea typeface="Proxima Nova"/>
                <a:cs typeface="Proxima Nova"/>
                <a:sym typeface="Proxima Nova"/>
              </a:defRPr>
            </a:lvl6pPr>
            <a:lvl7pPr lvl="6" rtl="0" algn="ctr">
              <a:spcBef>
                <a:spcPts val="0"/>
              </a:spcBef>
              <a:spcAft>
                <a:spcPts val="0"/>
              </a:spcAft>
              <a:buClr>
                <a:srgbClr val="FFFFFF"/>
              </a:buClr>
              <a:buSzPts val="3000"/>
              <a:buFont typeface="Proxima Nova"/>
              <a:buNone/>
              <a:defRPr b="1" sz="3000">
                <a:solidFill>
                  <a:srgbClr val="FFFFFF"/>
                </a:solidFill>
                <a:latin typeface="Proxima Nova"/>
                <a:ea typeface="Proxima Nova"/>
                <a:cs typeface="Proxima Nova"/>
                <a:sym typeface="Proxima Nova"/>
              </a:defRPr>
            </a:lvl7pPr>
            <a:lvl8pPr lvl="7" rtl="0" algn="ctr">
              <a:spcBef>
                <a:spcPts val="0"/>
              </a:spcBef>
              <a:spcAft>
                <a:spcPts val="0"/>
              </a:spcAft>
              <a:buClr>
                <a:srgbClr val="FFFFFF"/>
              </a:buClr>
              <a:buSzPts val="3000"/>
              <a:buFont typeface="Proxima Nova"/>
              <a:buNone/>
              <a:defRPr b="1" sz="3000">
                <a:solidFill>
                  <a:srgbClr val="FFFFFF"/>
                </a:solidFill>
                <a:latin typeface="Proxima Nova"/>
                <a:ea typeface="Proxima Nova"/>
                <a:cs typeface="Proxima Nova"/>
                <a:sym typeface="Proxima Nova"/>
              </a:defRPr>
            </a:lvl8pPr>
            <a:lvl9pPr lvl="8" rtl="0" algn="ctr">
              <a:spcBef>
                <a:spcPts val="0"/>
              </a:spcBef>
              <a:spcAft>
                <a:spcPts val="0"/>
              </a:spcAft>
              <a:buClr>
                <a:srgbClr val="FFFFFF"/>
              </a:buClr>
              <a:buSzPts val="3000"/>
              <a:buFont typeface="Proxima Nova"/>
              <a:buNone/>
              <a:defRPr b="1" sz="3000">
                <a:solidFill>
                  <a:srgbClr val="FFFFFF"/>
                </a:solidFill>
                <a:latin typeface="Proxima Nova"/>
                <a:ea typeface="Proxima Nova"/>
                <a:cs typeface="Proxima Nova"/>
                <a:sym typeface="Proxima Nova"/>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19" name="Google Shape;19;p3"/>
          <p:cNvPicPr preferRelativeResize="0"/>
          <p:nvPr/>
        </p:nvPicPr>
        <p:blipFill>
          <a:blip r:embed="rId2">
            <a:alphaModFix/>
          </a:blip>
          <a:stretch>
            <a:fillRect/>
          </a:stretch>
        </p:blipFill>
        <p:spPr>
          <a:xfrm>
            <a:off x="8031972" y="4663228"/>
            <a:ext cx="725325" cy="317418"/>
          </a:xfrm>
          <a:prstGeom prst="rect">
            <a:avLst/>
          </a:prstGeom>
          <a:noFill/>
          <a:ln>
            <a:noFill/>
          </a:ln>
        </p:spPr>
      </p:pic>
      <p:cxnSp>
        <p:nvCxnSpPr>
          <p:cNvPr id="20" name="Google Shape;20;p3"/>
          <p:cNvCxnSpPr/>
          <p:nvPr/>
        </p:nvCxnSpPr>
        <p:spPr>
          <a:xfrm>
            <a:off x="710900" y="1054175"/>
            <a:ext cx="2742900" cy="6300"/>
          </a:xfrm>
          <a:prstGeom prst="straightConnector1">
            <a:avLst/>
          </a:prstGeom>
          <a:noFill/>
          <a:ln cap="flat" cmpd="sng" w="38100">
            <a:solidFill>
              <a:schemeClr val="lt1"/>
            </a:solidFill>
            <a:prstDash val="solid"/>
            <a:round/>
            <a:headEnd len="sm" w="sm" type="none"/>
            <a:tailEnd len="sm" w="sm" type="none"/>
          </a:ln>
        </p:spPr>
      </p:cxnSp>
      <p:sp>
        <p:nvSpPr>
          <p:cNvPr id="21" name="Google Shape;21;p3"/>
          <p:cNvSpPr txBox="1"/>
          <p:nvPr>
            <p:ph idx="2" type="title"/>
          </p:nvPr>
        </p:nvSpPr>
        <p:spPr>
          <a:xfrm>
            <a:off x="478475" y="17799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3000"/>
              <a:buFont typeface="Proxima Nova"/>
              <a:buNone/>
              <a:defRPr sz="3000">
                <a:solidFill>
                  <a:srgbClr val="FFFFFF"/>
                </a:solidFill>
                <a:latin typeface="Proxima Nova"/>
                <a:ea typeface="Proxima Nova"/>
                <a:cs typeface="Proxima Nova"/>
                <a:sym typeface="Proxima Nova"/>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7">
    <p:bg>
      <p:bgPr>
        <a:blipFill>
          <a:blip r:embed="rId2">
            <a:alphaModFix/>
          </a:blip>
          <a:stretch>
            <a:fillRect/>
          </a:stretch>
        </a:blipFill>
      </p:bgPr>
    </p:bg>
    <p:spTree>
      <p:nvGrpSpPr>
        <p:cNvPr id="101" name="Shape 101"/>
        <p:cNvGrpSpPr/>
        <p:nvPr/>
      </p:nvGrpSpPr>
      <p:grpSpPr>
        <a:xfrm>
          <a:off x="0" y="0"/>
          <a:ext cx="0" cy="0"/>
          <a:chOff x="0" y="0"/>
          <a:chExt cx="0" cy="0"/>
        </a:xfrm>
      </p:grpSpPr>
      <p:sp>
        <p:nvSpPr>
          <p:cNvPr id="102" name="Google Shape;102;p21"/>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3" name="Google Shape;103;p21"/>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104" name="Google Shape;104;p21"/>
          <p:cNvSpPr txBox="1"/>
          <p:nvPr>
            <p:ph type="title"/>
          </p:nvPr>
        </p:nvSpPr>
        <p:spPr>
          <a:xfrm>
            <a:off x="1340200" y="681575"/>
            <a:ext cx="7860000" cy="16935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8">
    <p:bg>
      <p:bgPr>
        <a:blipFill>
          <a:blip r:embed="rId2">
            <a:alphaModFix/>
          </a:blip>
          <a:stretch>
            <a:fillRect/>
          </a:stretch>
        </a:blipFill>
      </p:bgPr>
    </p:bg>
    <p:spTree>
      <p:nvGrpSpPr>
        <p:cNvPr id="105" name="Shape 105"/>
        <p:cNvGrpSpPr/>
        <p:nvPr/>
      </p:nvGrpSpPr>
      <p:grpSpPr>
        <a:xfrm>
          <a:off x="0" y="0"/>
          <a:ext cx="0" cy="0"/>
          <a:chOff x="0" y="0"/>
          <a:chExt cx="0" cy="0"/>
        </a:xfrm>
      </p:grpSpPr>
      <p:sp>
        <p:nvSpPr>
          <p:cNvPr id="106" name="Google Shape;106;p22"/>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7" name="Google Shape;107;p22"/>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108" name="Google Shape;108;p22"/>
          <p:cNvSpPr txBox="1"/>
          <p:nvPr>
            <p:ph type="title"/>
          </p:nvPr>
        </p:nvSpPr>
        <p:spPr>
          <a:xfrm>
            <a:off x="1340200" y="681575"/>
            <a:ext cx="7860000" cy="16935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9">
    <p:bg>
      <p:bgPr>
        <a:blipFill>
          <a:blip r:embed="rId2">
            <a:alphaModFix/>
          </a:blip>
          <a:stretch>
            <a:fillRect/>
          </a:stretch>
        </a:blipFill>
      </p:bgPr>
    </p:bg>
    <p:spTree>
      <p:nvGrpSpPr>
        <p:cNvPr id="109" name="Shape 109"/>
        <p:cNvGrpSpPr/>
        <p:nvPr/>
      </p:nvGrpSpPr>
      <p:grpSpPr>
        <a:xfrm>
          <a:off x="0" y="0"/>
          <a:ext cx="0" cy="0"/>
          <a:chOff x="0" y="0"/>
          <a:chExt cx="0" cy="0"/>
        </a:xfrm>
      </p:grpSpPr>
      <p:sp>
        <p:nvSpPr>
          <p:cNvPr id="110" name="Google Shape;110;p23"/>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1" name="Google Shape;111;p23"/>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112" name="Google Shape;112;p23"/>
          <p:cNvSpPr txBox="1"/>
          <p:nvPr>
            <p:ph type="title"/>
          </p:nvPr>
        </p:nvSpPr>
        <p:spPr>
          <a:xfrm>
            <a:off x="1340200" y="681575"/>
            <a:ext cx="7860000" cy="16935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ing concept 2">
  <p:cSld name="CUSTOM_2">
    <p:bg>
      <p:bgPr>
        <a:blipFill>
          <a:blip r:embed="rId2">
            <a:alphaModFix/>
          </a:blip>
          <a:stretch>
            <a:fillRect/>
          </a:stretch>
        </a:blipFill>
      </p:bgPr>
    </p:bg>
    <p:spTree>
      <p:nvGrpSpPr>
        <p:cNvPr id="113" name="Shape 113"/>
        <p:cNvGrpSpPr/>
        <p:nvPr/>
      </p:nvGrpSpPr>
      <p:grpSpPr>
        <a:xfrm>
          <a:off x="0" y="0"/>
          <a:ext cx="0" cy="0"/>
          <a:chOff x="0" y="0"/>
          <a:chExt cx="0" cy="0"/>
        </a:xfrm>
      </p:grpSpPr>
      <p:sp>
        <p:nvSpPr>
          <p:cNvPr id="114" name="Google Shape;114;p24"/>
          <p:cNvSpPr txBox="1"/>
          <p:nvPr/>
        </p:nvSpPr>
        <p:spPr>
          <a:xfrm>
            <a:off x="1795350" y="2755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115" name="Google Shape;115;p24"/>
          <p:cNvSpPr txBox="1"/>
          <p:nvPr>
            <p:ph type="title"/>
          </p:nvPr>
        </p:nvSpPr>
        <p:spPr>
          <a:xfrm>
            <a:off x="2263875" y="1838250"/>
            <a:ext cx="4699800" cy="19833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rgbClr val="27A9E1"/>
                </a:solidFill>
                <a:latin typeface="Lemon"/>
                <a:ea typeface="Lemon"/>
                <a:cs typeface="Lemon"/>
                <a:sym typeface="Lemon"/>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16" name="Google Shape;116;p24"/>
          <p:cNvSpPr txBox="1"/>
          <p:nvPr>
            <p:ph idx="1" type="subTitle"/>
          </p:nvPr>
        </p:nvSpPr>
        <p:spPr>
          <a:xfrm>
            <a:off x="661050" y="4174575"/>
            <a:ext cx="8014200" cy="6030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000">
                <a:solidFill>
                  <a:srgbClr val="333333"/>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10">
    <p:spTree>
      <p:nvGrpSpPr>
        <p:cNvPr id="117" name="Shape 117"/>
        <p:cNvGrpSpPr/>
        <p:nvPr/>
      </p:nvGrpSpPr>
      <p:grpSpPr>
        <a:xfrm>
          <a:off x="0" y="0"/>
          <a:ext cx="0" cy="0"/>
          <a:chOff x="0" y="0"/>
          <a:chExt cx="0" cy="0"/>
        </a:xfrm>
      </p:grpSpPr>
      <p:sp>
        <p:nvSpPr>
          <p:cNvPr id="118" name="Google Shape;118;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9" name="Google Shape;119;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0" name="Google Shape;120;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3">
  <p:cSld name="TITLE_11">
    <p:spTree>
      <p:nvGrpSpPr>
        <p:cNvPr id="121" name="Shape 121"/>
        <p:cNvGrpSpPr/>
        <p:nvPr/>
      </p:nvGrpSpPr>
      <p:grpSpPr>
        <a:xfrm>
          <a:off x="0" y="0"/>
          <a:ext cx="0" cy="0"/>
          <a:chOff x="0" y="0"/>
          <a:chExt cx="0" cy="0"/>
        </a:xfrm>
      </p:grpSpPr>
      <p:sp>
        <p:nvSpPr>
          <p:cNvPr id="122" name="Google Shape;122;p2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23" name="Google Shape;123;p2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4" name="Google Shape;124;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4">
  <p:cSld name="TITLE_12">
    <p:spTree>
      <p:nvGrpSpPr>
        <p:cNvPr id="125" name="Shape 125"/>
        <p:cNvGrpSpPr/>
        <p:nvPr/>
      </p:nvGrpSpPr>
      <p:grpSpPr>
        <a:xfrm>
          <a:off x="0" y="0"/>
          <a:ext cx="0" cy="0"/>
          <a:chOff x="0" y="0"/>
          <a:chExt cx="0" cy="0"/>
        </a:xfrm>
      </p:grpSpPr>
      <p:sp>
        <p:nvSpPr>
          <p:cNvPr id="126" name="Google Shape;126;p2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27" name="Google Shape;127;p2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8" name="Google Shape;128;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5">
  <p:cSld name="TITLE_13">
    <p:spTree>
      <p:nvGrpSpPr>
        <p:cNvPr id="129" name="Shape 129"/>
        <p:cNvGrpSpPr/>
        <p:nvPr/>
      </p:nvGrpSpPr>
      <p:grpSpPr>
        <a:xfrm>
          <a:off x="0" y="0"/>
          <a:ext cx="0" cy="0"/>
          <a:chOff x="0" y="0"/>
          <a:chExt cx="0" cy="0"/>
        </a:xfrm>
      </p:grpSpPr>
      <p:sp>
        <p:nvSpPr>
          <p:cNvPr id="130" name="Google Shape;130;p2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31" name="Google Shape;131;p2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2" name="Google Shape;132;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6">
  <p:cSld name="TITLE_14">
    <p:spTree>
      <p:nvGrpSpPr>
        <p:cNvPr id="133" name="Shape 133"/>
        <p:cNvGrpSpPr/>
        <p:nvPr/>
      </p:nvGrpSpPr>
      <p:grpSpPr>
        <a:xfrm>
          <a:off x="0" y="0"/>
          <a:ext cx="0" cy="0"/>
          <a:chOff x="0" y="0"/>
          <a:chExt cx="0" cy="0"/>
        </a:xfrm>
      </p:grpSpPr>
      <p:sp>
        <p:nvSpPr>
          <p:cNvPr id="134" name="Google Shape;134;p2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35" name="Google Shape;135;p2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6" name="Google Shape;136;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_1">
    <p:spTree>
      <p:nvGrpSpPr>
        <p:cNvPr id="137" name="Shape 137"/>
        <p:cNvGrpSpPr/>
        <p:nvPr/>
      </p:nvGrpSpPr>
      <p:grpSpPr>
        <a:xfrm>
          <a:off x="0" y="0"/>
          <a:ext cx="0" cy="0"/>
          <a:chOff x="0" y="0"/>
          <a:chExt cx="0" cy="0"/>
        </a:xfrm>
      </p:grpSpPr>
      <p:sp>
        <p:nvSpPr>
          <p:cNvPr id="138" name="Google Shape;138;p30"/>
          <p:cNvSpPr/>
          <p:nvPr/>
        </p:nvSpPr>
        <p:spPr>
          <a:xfrm>
            <a:off x="0" y="0"/>
            <a:ext cx="9144000" cy="5143500"/>
          </a:xfrm>
          <a:prstGeom prst="rect">
            <a:avLst/>
          </a:prstGeom>
          <a:solidFill>
            <a:srgbClr val="2D8EC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4EAED3"/>
              </a:solidFill>
              <a:latin typeface="Calibri"/>
              <a:ea typeface="Calibri"/>
              <a:cs typeface="Calibri"/>
              <a:sym typeface="Calibri"/>
            </a:endParaRPr>
          </a:p>
        </p:txBody>
      </p:sp>
      <p:sp>
        <p:nvSpPr>
          <p:cNvPr id="139" name="Google Shape;139;p30"/>
          <p:cNvSpPr txBox="1"/>
          <p:nvPr>
            <p:ph type="title"/>
          </p:nvPr>
        </p:nvSpPr>
        <p:spPr>
          <a:xfrm>
            <a:off x="249725" y="98975"/>
            <a:ext cx="8520600" cy="841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FFFFFF"/>
              </a:buClr>
              <a:buSzPts val="3000"/>
              <a:buFont typeface="Proxima Nova"/>
              <a:buNone/>
              <a:defRPr b="1" sz="3000">
                <a:solidFill>
                  <a:srgbClr val="FFFFFF"/>
                </a:solidFill>
                <a:latin typeface="Proxima Nova"/>
                <a:ea typeface="Proxima Nova"/>
                <a:cs typeface="Proxima Nova"/>
                <a:sym typeface="Proxima Nova"/>
              </a:defRPr>
            </a:lvl1pPr>
            <a:lvl2pPr lvl="1" rtl="0" algn="ctr">
              <a:spcBef>
                <a:spcPts val="0"/>
              </a:spcBef>
              <a:spcAft>
                <a:spcPts val="0"/>
              </a:spcAft>
              <a:buClr>
                <a:srgbClr val="FFFFFF"/>
              </a:buClr>
              <a:buSzPts val="3000"/>
              <a:buFont typeface="Proxima Nova"/>
              <a:buNone/>
              <a:defRPr b="1" sz="3000">
                <a:solidFill>
                  <a:srgbClr val="FFFFFF"/>
                </a:solidFill>
                <a:latin typeface="Proxima Nova"/>
                <a:ea typeface="Proxima Nova"/>
                <a:cs typeface="Proxima Nova"/>
                <a:sym typeface="Proxima Nova"/>
              </a:defRPr>
            </a:lvl2pPr>
            <a:lvl3pPr lvl="2" rtl="0" algn="ctr">
              <a:spcBef>
                <a:spcPts val="0"/>
              </a:spcBef>
              <a:spcAft>
                <a:spcPts val="0"/>
              </a:spcAft>
              <a:buClr>
                <a:srgbClr val="FFFFFF"/>
              </a:buClr>
              <a:buSzPts val="3000"/>
              <a:buFont typeface="Proxima Nova"/>
              <a:buNone/>
              <a:defRPr b="1" sz="3000">
                <a:solidFill>
                  <a:srgbClr val="FFFFFF"/>
                </a:solidFill>
                <a:latin typeface="Proxima Nova"/>
                <a:ea typeface="Proxima Nova"/>
                <a:cs typeface="Proxima Nova"/>
                <a:sym typeface="Proxima Nova"/>
              </a:defRPr>
            </a:lvl3pPr>
            <a:lvl4pPr lvl="3" rtl="0" algn="ctr">
              <a:spcBef>
                <a:spcPts val="0"/>
              </a:spcBef>
              <a:spcAft>
                <a:spcPts val="0"/>
              </a:spcAft>
              <a:buClr>
                <a:srgbClr val="FFFFFF"/>
              </a:buClr>
              <a:buSzPts val="3000"/>
              <a:buFont typeface="Proxima Nova"/>
              <a:buNone/>
              <a:defRPr b="1" sz="3000">
                <a:solidFill>
                  <a:srgbClr val="FFFFFF"/>
                </a:solidFill>
                <a:latin typeface="Proxima Nova"/>
                <a:ea typeface="Proxima Nova"/>
                <a:cs typeface="Proxima Nova"/>
                <a:sym typeface="Proxima Nova"/>
              </a:defRPr>
            </a:lvl4pPr>
            <a:lvl5pPr lvl="4" rtl="0" algn="ctr">
              <a:spcBef>
                <a:spcPts val="0"/>
              </a:spcBef>
              <a:spcAft>
                <a:spcPts val="0"/>
              </a:spcAft>
              <a:buClr>
                <a:srgbClr val="FFFFFF"/>
              </a:buClr>
              <a:buSzPts val="3000"/>
              <a:buFont typeface="Proxima Nova"/>
              <a:buNone/>
              <a:defRPr b="1" sz="3000">
                <a:solidFill>
                  <a:srgbClr val="FFFFFF"/>
                </a:solidFill>
                <a:latin typeface="Proxima Nova"/>
                <a:ea typeface="Proxima Nova"/>
                <a:cs typeface="Proxima Nova"/>
                <a:sym typeface="Proxima Nova"/>
              </a:defRPr>
            </a:lvl5pPr>
            <a:lvl6pPr lvl="5" rtl="0" algn="ctr">
              <a:spcBef>
                <a:spcPts val="0"/>
              </a:spcBef>
              <a:spcAft>
                <a:spcPts val="0"/>
              </a:spcAft>
              <a:buClr>
                <a:srgbClr val="FFFFFF"/>
              </a:buClr>
              <a:buSzPts val="3000"/>
              <a:buFont typeface="Proxima Nova"/>
              <a:buNone/>
              <a:defRPr b="1" sz="3000">
                <a:solidFill>
                  <a:srgbClr val="FFFFFF"/>
                </a:solidFill>
                <a:latin typeface="Proxima Nova"/>
                <a:ea typeface="Proxima Nova"/>
                <a:cs typeface="Proxima Nova"/>
                <a:sym typeface="Proxima Nova"/>
              </a:defRPr>
            </a:lvl6pPr>
            <a:lvl7pPr lvl="6" rtl="0" algn="ctr">
              <a:spcBef>
                <a:spcPts val="0"/>
              </a:spcBef>
              <a:spcAft>
                <a:spcPts val="0"/>
              </a:spcAft>
              <a:buClr>
                <a:srgbClr val="FFFFFF"/>
              </a:buClr>
              <a:buSzPts val="3000"/>
              <a:buFont typeface="Proxima Nova"/>
              <a:buNone/>
              <a:defRPr b="1" sz="3000">
                <a:solidFill>
                  <a:srgbClr val="FFFFFF"/>
                </a:solidFill>
                <a:latin typeface="Proxima Nova"/>
                <a:ea typeface="Proxima Nova"/>
                <a:cs typeface="Proxima Nova"/>
                <a:sym typeface="Proxima Nova"/>
              </a:defRPr>
            </a:lvl7pPr>
            <a:lvl8pPr lvl="7" rtl="0" algn="ctr">
              <a:spcBef>
                <a:spcPts val="0"/>
              </a:spcBef>
              <a:spcAft>
                <a:spcPts val="0"/>
              </a:spcAft>
              <a:buClr>
                <a:srgbClr val="FFFFFF"/>
              </a:buClr>
              <a:buSzPts val="3000"/>
              <a:buFont typeface="Proxima Nova"/>
              <a:buNone/>
              <a:defRPr b="1" sz="3000">
                <a:solidFill>
                  <a:srgbClr val="FFFFFF"/>
                </a:solidFill>
                <a:latin typeface="Proxima Nova"/>
                <a:ea typeface="Proxima Nova"/>
                <a:cs typeface="Proxima Nova"/>
                <a:sym typeface="Proxima Nova"/>
              </a:defRPr>
            </a:lvl8pPr>
            <a:lvl9pPr lvl="8" rtl="0" algn="ctr">
              <a:spcBef>
                <a:spcPts val="0"/>
              </a:spcBef>
              <a:spcAft>
                <a:spcPts val="0"/>
              </a:spcAft>
              <a:buClr>
                <a:srgbClr val="FFFFFF"/>
              </a:buClr>
              <a:buSzPts val="3000"/>
              <a:buFont typeface="Proxima Nova"/>
              <a:buNone/>
              <a:defRPr b="1" sz="3000">
                <a:solidFill>
                  <a:srgbClr val="FFFFFF"/>
                </a:solidFill>
                <a:latin typeface="Proxima Nova"/>
                <a:ea typeface="Proxima Nova"/>
                <a:cs typeface="Proxima Nova"/>
                <a:sym typeface="Proxima Nova"/>
              </a:defRPr>
            </a:lvl9pPr>
          </a:lstStyle>
          <a:p/>
        </p:txBody>
      </p:sp>
      <p:sp>
        <p:nvSpPr>
          <p:cNvPr id="140" name="Google Shape;140;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141" name="Google Shape;141;p30"/>
          <p:cNvPicPr preferRelativeResize="0"/>
          <p:nvPr/>
        </p:nvPicPr>
        <p:blipFill>
          <a:blip r:embed="rId2">
            <a:alphaModFix/>
          </a:blip>
          <a:stretch>
            <a:fillRect/>
          </a:stretch>
        </p:blipFill>
        <p:spPr>
          <a:xfrm>
            <a:off x="8031972" y="4663228"/>
            <a:ext cx="725325" cy="317418"/>
          </a:xfrm>
          <a:prstGeom prst="rect">
            <a:avLst/>
          </a:prstGeom>
          <a:noFill/>
          <a:ln>
            <a:noFill/>
          </a:ln>
        </p:spPr>
      </p:pic>
      <p:cxnSp>
        <p:nvCxnSpPr>
          <p:cNvPr id="142" name="Google Shape;142;p30"/>
          <p:cNvCxnSpPr/>
          <p:nvPr/>
        </p:nvCxnSpPr>
        <p:spPr>
          <a:xfrm>
            <a:off x="710900" y="1054175"/>
            <a:ext cx="2742900" cy="6300"/>
          </a:xfrm>
          <a:prstGeom prst="straightConnector1">
            <a:avLst/>
          </a:prstGeom>
          <a:noFill/>
          <a:ln cap="flat" cmpd="sng" w="38100">
            <a:solidFill>
              <a:schemeClr val="lt1"/>
            </a:solidFill>
            <a:prstDash val="solid"/>
            <a:round/>
            <a:headEnd len="sm" w="sm" type="none"/>
            <a:tailEnd len="sm" w="sm" type="none"/>
          </a:ln>
        </p:spPr>
      </p:cxnSp>
      <p:sp>
        <p:nvSpPr>
          <p:cNvPr id="143" name="Google Shape;143;p30"/>
          <p:cNvSpPr txBox="1"/>
          <p:nvPr>
            <p:ph idx="2" type="title"/>
          </p:nvPr>
        </p:nvSpPr>
        <p:spPr>
          <a:xfrm>
            <a:off x="478475" y="17799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3000"/>
              <a:buFont typeface="Proxima Nova"/>
              <a:buNone/>
              <a:defRPr sz="3000">
                <a:solidFill>
                  <a:srgbClr val="FFFFFF"/>
                </a:solidFill>
                <a:latin typeface="Proxima Nova"/>
                <a:ea typeface="Proxima Nova"/>
                <a:cs typeface="Proxima Nova"/>
                <a:sym typeface="Proxima Nova"/>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ives">
  <p:cSld name="SECTION_HEADER_1">
    <p:spTree>
      <p:nvGrpSpPr>
        <p:cNvPr id="22" name="Shape 22"/>
        <p:cNvGrpSpPr/>
        <p:nvPr/>
      </p:nvGrpSpPr>
      <p:grpSpPr>
        <a:xfrm>
          <a:off x="0" y="0"/>
          <a:ext cx="0" cy="0"/>
          <a:chOff x="0" y="0"/>
          <a:chExt cx="0" cy="0"/>
        </a:xfrm>
      </p:grpSpPr>
      <p:sp>
        <p:nvSpPr>
          <p:cNvPr id="23" name="Google Shape;23;p4"/>
          <p:cNvSpPr/>
          <p:nvPr/>
        </p:nvSpPr>
        <p:spPr>
          <a:xfrm>
            <a:off x="0" y="0"/>
            <a:ext cx="9144000" cy="5143500"/>
          </a:xfrm>
          <a:prstGeom prst="rect">
            <a:avLst/>
          </a:prstGeom>
          <a:solidFill>
            <a:srgbClr val="2D8EC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4EAED3"/>
              </a:solidFill>
              <a:latin typeface="Calibri"/>
              <a:ea typeface="Calibri"/>
              <a:cs typeface="Calibri"/>
              <a:sym typeface="Calibri"/>
            </a:endParaRPr>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25" name="Google Shape;25;p4"/>
          <p:cNvPicPr preferRelativeResize="0"/>
          <p:nvPr/>
        </p:nvPicPr>
        <p:blipFill>
          <a:blip r:embed="rId2">
            <a:alphaModFix/>
          </a:blip>
          <a:stretch>
            <a:fillRect/>
          </a:stretch>
        </p:blipFill>
        <p:spPr>
          <a:xfrm>
            <a:off x="7699351" y="4496967"/>
            <a:ext cx="308427" cy="134975"/>
          </a:xfrm>
          <a:prstGeom prst="rect">
            <a:avLst/>
          </a:prstGeom>
          <a:noFill/>
          <a:ln>
            <a:noFill/>
          </a:ln>
        </p:spPr>
      </p:pic>
      <p:cxnSp>
        <p:nvCxnSpPr>
          <p:cNvPr id="26" name="Google Shape;26;p4"/>
          <p:cNvCxnSpPr/>
          <p:nvPr/>
        </p:nvCxnSpPr>
        <p:spPr>
          <a:xfrm>
            <a:off x="710900" y="1054175"/>
            <a:ext cx="2742900" cy="6300"/>
          </a:xfrm>
          <a:prstGeom prst="straightConnector1">
            <a:avLst/>
          </a:prstGeom>
          <a:noFill/>
          <a:ln cap="flat" cmpd="sng" w="38100">
            <a:solidFill>
              <a:schemeClr val="lt1"/>
            </a:solidFill>
            <a:prstDash val="solid"/>
            <a:round/>
            <a:headEnd len="sm" w="sm" type="none"/>
            <a:tailEnd len="sm" w="sm" type="none"/>
          </a:ln>
        </p:spPr>
      </p:cxnSp>
      <p:sp>
        <p:nvSpPr>
          <p:cNvPr id="27" name="Google Shape;27;p4"/>
          <p:cNvSpPr txBox="1"/>
          <p:nvPr/>
        </p:nvSpPr>
        <p:spPr>
          <a:xfrm>
            <a:off x="427025" y="275688"/>
            <a:ext cx="5012700" cy="68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FFFFFF"/>
                </a:solidFill>
                <a:latin typeface="Proxima Nova"/>
                <a:ea typeface="Proxima Nova"/>
                <a:cs typeface="Proxima Nova"/>
                <a:sym typeface="Proxima Nova"/>
              </a:rPr>
              <a:t>Objectives</a:t>
            </a:r>
            <a:endParaRPr b="1" sz="3000">
              <a:solidFill>
                <a:srgbClr val="FFFFFF"/>
              </a:solidFill>
              <a:latin typeface="Proxima Nova"/>
              <a:ea typeface="Proxima Nova"/>
              <a:cs typeface="Proxima Nova"/>
              <a:sym typeface="Proxima Nova"/>
            </a:endParaRPr>
          </a:p>
        </p:txBody>
      </p:sp>
      <p:sp>
        <p:nvSpPr>
          <p:cNvPr id="28" name="Google Shape;28;p4"/>
          <p:cNvSpPr txBox="1"/>
          <p:nvPr>
            <p:ph idx="1" type="body"/>
          </p:nvPr>
        </p:nvSpPr>
        <p:spPr>
          <a:xfrm>
            <a:off x="711775" y="1308500"/>
            <a:ext cx="7213800" cy="31488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FFFFFF"/>
              </a:buClr>
              <a:buSzPts val="1800"/>
              <a:buFont typeface="Proxima Nova"/>
              <a:buChar char="●"/>
              <a:defRPr>
                <a:solidFill>
                  <a:srgbClr val="FFFFFF"/>
                </a:solidFill>
                <a:latin typeface="Proxima Nova"/>
                <a:ea typeface="Proxima Nova"/>
                <a:cs typeface="Proxima Nova"/>
                <a:sym typeface="Proxima Nova"/>
              </a:defRPr>
            </a:lvl1pPr>
            <a:lvl2pPr indent="-317500" lvl="1" marL="914400" rtl="0">
              <a:spcBef>
                <a:spcPts val="1600"/>
              </a:spcBef>
              <a:spcAft>
                <a:spcPts val="0"/>
              </a:spcAft>
              <a:buClr>
                <a:srgbClr val="FFFFFF"/>
              </a:buClr>
              <a:buSzPts val="1400"/>
              <a:buFont typeface="Proxima Nova"/>
              <a:buChar char="○"/>
              <a:defRPr>
                <a:solidFill>
                  <a:srgbClr val="FFFFFF"/>
                </a:solidFill>
                <a:latin typeface="Proxima Nova"/>
                <a:ea typeface="Proxima Nova"/>
                <a:cs typeface="Proxima Nova"/>
                <a:sym typeface="Proxima Nova"/>
              </a:defRPr>
            </a:lvl2pPr>
            <a:lvl3pPr indent="-317500" lvl="2" marL="1371600" rtl="0">
              <a:spcBef>
                <a:spcPts val="1600"/>
              </a:spcBef>
              <a:spcAft>
                <a:spcPts val="0"/>
              </a:spcAft>
              <a:buClr>
                <a:srgbClr val="FFFFFF"/>
              </a:buClr>
              <a:buSzPts val="1400"/>
              <a:buFont typeface="Proxima Nova"/>
              <a:buChar char="■"/>
              <a:defRPr>
                <a:solidFill>
                  <a:srgbClr val="FFFFFF"/>
                </a:solidFill>
                <a:latin typeface="Proxima Nova"/>
                <a:ea typeface="Proxima Nova"/>
                <a:cs typeface="Proxima Nova"/>
                <a:sym typeface="Proxima Nova"/>
              </a:defRPr>
            </a:lvl3pPr>
            <a:lvl4pPr indent="-317500" lvl="3" marL="1828800" rtl="0">
              <a:spcBef>
                <a:spcPts val="1600"/>
              </a:spcBef>
              <a:spcAft>
                <a:spcPts val="0"/>
              </a:spcAft>
              <a:buClr>
                <a:srgbClr val="FFFFFF"/>
              </a:buClr>
              <a:buSzPts val="1400"/>
              <a:buFont typeface="Proxima Nova"/>
              <a:buChar char="●"/>
              <a:defRPr>
                <a:solidFill>
                  <a:srgbClr val="FFFFFF"/>
                </a:solidFill>
                <a:latin typeface="Proxima Nova"/>
                <a:ea typeface="Proxima Nova"/>
                <a:cs typeface="Proxima Nova"/>
                <a:sym typeface="Proxima Nova"/>
              </a:defRPr>
            </a:lvl4pPr>
            <a:lvl5pPr indent="-317500" lvl="4" marL="2286000" rtl="0">
              <a:spcBef>
                <a:spcPts val="1600"/>
              </a:spcBef>
              <a:spcAft>
                <a:spcPts val="0"/>
              </a:spcAft>
              <a:buClr>
                <a:srgbClr val="FFFFFF"/>
              </a:buClr>
              <a:buSzPts val="1400"/>
              <a:buFont typeface="Proxima Nova"/>
              <a:buChar char="○"/>
              <a:defRPr>
                <a:solidFill>
                  <a:srgbClr val="FFFFFF"/>
                </a:solidFill>
                <a:latin typeface="Proxima Nova"/>
                <a:ea typeface="Proxima Nova"/>
                <a:cs typeface="Proxima Nova"/>
                <a:sym typeface="Proxima Nova"/>
              </a:defRPr>
            </a:lvl5pPr>
            <a:lvl6pPr indent="-317500" lvl="5" marL="2743200" rtl="0">
              <a:spcBef>
                <a:spcPts val="1600"/>
              </a:spcBef>
              <a:spcAft>
                <a:spcPts val="0"/>
              </a:spcAft>
              <a:buClr>
                <a:srgbClr val="FFFFFF"/>
              </a:buClr>
              <a:buSzPts val="1400"/>
              <a:buFont typeface="Proxima Nova"/>
              <a:buChar char="■"/>
              <a:defRPr>
                <a:solidFill>
                  <a:srgbClr val="FFFFFF"/>
                </a:solidFill>
                <a:latin typeface="Proxima Nova"/>
                <a:ea typeface="Proxima Nova"/>
                <a:cs typeface="Proxima Nova"/>
                <a:sym typeface="Proxima Nova"/>
              </a:defRPr>
            </a:lvl6pPr>
            <a:lvl7pPr indent="-317500" lvl="6" marL="3200400" rtl="0">
              <a:spcBef>
                <a:spcPts val="1600"/>
              </a:spcBef>
              <a:spcAft>
                <a:spcPts val="0"/>
              </a:spcAft>
              <a:buClr>
                <a:srgbClr val="FFFFFF"/>
              </a:buClr>
              <a:buSzPts val="1400"/>
              <a:buFont typeface="Proxima Nova"/>
              <a:buChar char="●"/>
              <a:defRPr>
                <a:solidFill>
                  <a:srgbClr val="FFFFFF"/>
                </a:solidFill>
                <a:latin typeface="Proxima Nova"/>
                <a:ea typeface="Proxima Nova"/>
                <a:cs typeface="Proxima Nova"/>
                <a:sym typeface="Proxima Nova"/>
              </a:defRPr>
            </a:lvl7pPr>
            <a:lvl8pPr indent="-317500" lvl="7" marL="3657600" rtl="0">
              <a:spcBef>
                <a:spcPts val="1600"/>
              </a:spcBef>
              <a:spcAft>
                <a:spcPts val="0"/>
              </a:spcAft>
              <a:buClr>
                <a:srgbClr val="FFFFFF"/>
              </a:buClr>
              <a:buSzPts val="1400"/>
              <a:buFont typeface="Proxima Nova"/>
              <a:buChar char="○"/>
              <a:defRPr>
                <a:solidFill>
                  <a:srgbClr val="FFFFFF"/>
                </a:solidFill>
                <a:latin typeface="Proxima Nova"/>
                <a:ea typeface="Proxima Nova"/>
                <a:cs typeface="Proxima Nova"/>
                <a:sym typeface="Proxima Nova"/>
              </a:defRPr>
            </a:lvl8pPr>
            <a:lvl9pPr indent="-317500" lvl="8" marL="4114800" rtl="0">
              <a:spcBef>
                <a:spcPts val="1600"/>
              </a:spcBef>
              <a:spcAft>
                <a:spcPts val="1600"/>
              </a:spcAft>
              <a:buClr>
                <a:srgbClr val="FFFFFF"/>
              </a:buClr>
              <a:buSzPts val="1400"/>
              <a:buFont typeface="Proxima Nova"/>
              <a:buChar char="■"/>
              <a:defRPr>
                <a:solidFill>
                  <a:srgbClr val="FFFFFF"/>
                </a:solidFill>
                <a:latin typeface="Proxima Nova"/>
                <a:ea typeface="Proxima Nova"/>
                <a:cs typeface="Proxima Nova"/>
                <a:sym typeface="Proxima Nova"/>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9" name="Shape 29"/>
        <p:cNvGrpSpPr/>
        <p:nvPr/>
      </p:nvGrpSpPr>
      <p:grpSpPr>
        <a:xfrm>
          <a:off x="0" y="0"/>
          <a:ext cx="0" cy="0"/>
          <a:chOff x="0" y="0"/>
          <a:chExt cx="0" cy="0"/>
        </a:xfrm>
      </p:grpSpPr>
      <p:sp>
        <p:nvSpPr>
          <p:cNvPr id="30" name="Google Shape;30;p5"/>
          <p:cNvSpPr/>
          <p:nvPr/>
        </p:nvSpPr>
        <p:spPr>
          <a:xfrm>
            <a:off x="0" y="0"/>
            <a:ext cx="9144000" cy="1350300"/>
          </a:xfrm>
          <a:prstGeom prst="rect">
            <a:avLst/>
          </a:prstGeom>
          <a:solidFill>
            <a:srgbClr val="2D8EC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4EAED3"/>
              </a:solidFill>
              <a:latin typeface="Calibri"/>
              <a:ea typeface="Calibri"/>
              <a:cs typeface="Calibri"/>
              <a:sym typeface="Calibri"/>
            </a:endParaRPr>
          </a:p>
        </p:txBody>
      </p:sp>
      <p:sp>
        <p:nvSpPr>
          <p:cNvPr id="31" name="Google Shape;31;p5"/>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3600"/>
              <a:buFont typeface="Proxima Nova"/>
              <a:buNone/>
              <a:defRPr sz="3600">
                <a:solidFill>
                  <a:srgbClr val="FFFFFF"/>
                </a:solidFill>
                <a:latin typeface="Proxima Nova"/>
                <a:ea typeface="Proxima Nova"/>
                <a:cs typeface="Proxima Nova"/>
                <a:sym typeface="Proxima Nova"/>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2" name="Google Shape;32;p5"/>
          <p:cNvSpPr txBox="1"/>
          <p:nvPr>
            <p:ph idx="1" type="body"/>
          </p:nvPr>
        </p:nvSpPr>
        <p:spPr>
          <a:xfrm>
            <a:off x="311700" y="1405225"/>
            <a:ext cx="8520600" cy="3416400"/>
          </a:xfrm>
          <a:prstGeom prst="rect">
            <a:avLst/>
          </a:prstGeom>
        </p:spPr>
        <p:txBody>
          <a:bodyPr anchorCtr="0" anchor="t" bIns="91425" lIns="91425" spcFirstLastPara="1" rIns="91425" wrap="square" tIns="91425">
            <a:noAutofit/>
          </a:bodyPr>
          <a:lstStyle>
            <a:lvl1pPr indent="-381000" lvl="0" marL="457200" rtl="0">
              <a:spcBef>
                <a:spcPts val="0"/>
              </a:spcBef>
              <a:spcAft>
                <a:spcPts val="0"/>
              </a:spcAft>
              <a:buClr>
                <a:srgbClr val="999999"/>
              </a:buClr>
              <a:buSzPts val="2400"/>
              <a:buFont typeface="Proxima Nova"/>
              <a:buChar char="●"/>
              <a:defRPr sz="2400">
                <a:solidFill>
                  <a:srgbClr val="999999"/>
                </a:solidFill>
                <a:latin typeface="Proxima Nova"/>
                <a:ea typeface="Proxima Nova"/>
                <a:cs typeface="Proxima Nova"/>
                <a:sym typeface="Proxima Nova"/>
              </a:defRPr>
            </a:lvl1pPr>
            <a:lvl2pPr indent="-342900" lvl="1" marL="914400" rtl="0">
              <a:spcBef>
                <a:spcPts val="1600"/>
              </a:spcBef>
              <a:spcAft>
                <a:spcPts val="0"/>
              </a:spcAft>
              <a:buClr>
                <a:srgbClr val="999999"/>
              </a:buClr>
              <a:buSzPts val="1800"/>
              <a:buFont typeface="Proxima Nova"/>
              <a:buChar char="○"/>
              <a:defRPr sz="1800">
                <a:solidFill>
                  <a:srgbClr val="999999"/>
                </a:solidFill>
                <a:latin typeface="Proxima Nova"/>
                <a:ea typeface="Proxima Nova"/>
                <a:cs typeface="Proxima Nova"/>
                <a:sym typeface="Proxima Nova"/>
              </a:defRPr>
            </a:lvl2pPr>
            <a:lvl3pPr indent="-317500" lvl="2" marL="1371600" rtl="0">
              <a:spcBef>
                <a:spcPts val="1600"/>
              </a:spcBef>
              <a:spcAft>
                <a:spcPts val="0"/>
              </a:spcAft>
              <a:buClr>
                <a:srgbClr val="999999"/>
              </a:buClr>
              <a:buSzPts val="1400"/>
              <a:buFont typeface="Proxima Nova"/>
              <a:buChar char="■"/>
              <a:defRPr>
                <a:solidFill>
                  <a:srgbClr val="999999"/>
                </a:solidFill>
                <a:latin typeface="Proxima Nova"/>
                <a:ea typeface="Proxima Nova"/>
                <a:cs typeface="Proxima Nova"/>
                <a:sym typeface="Proxima Nova"/>
              </a:defRPr>
            </a:lvl3pPr>
            <a:lvl4pPr indent="-317500" lvl="3" marL="1828800" rtl="0">
              <a:spcBef>
                <a:spcPts val="1600"/>
              </a:spcBef>
              <a:spcAft>
                <a:spcPts val="0"/>
              </a:spcAft>
              <a:buClr>
                <a:srgbClr val="999999"/>
              </a:buClr>
              <a:buSzPts val="1400"/>
              <a:buFont typeface="Proxima Nova"/>
              <a:buChar char="●"/>
              <a:defRPr>
                <a:solidFill>
                  <a:srgbClr val="999999"/>
                </a:solidFill>
                <a:latin typeface="Proxima Nova"/>
                <a:ea typeface="Proxima Nova"/>
                <a:cs typeface="Proxima Nova"/>
                <a:sym typeface="Proxima Nova"/>
              </a:defRPr>
            </a:lvl4pPr>
            <a:lvl5pPr indent="-317500" lvl="4" marL="2286000" rtl="0">
              <a:spcBef>
                <a:spcPts val="1600"/>
              </a:spcBef>
              <a:spcAft>
                <a:spcPts val="0"/>
              </a:spcAft>
              <a:buClr>
                <a:srgbClr val="999999"/>
              </a:buClr>
              <a:buSzPts val="1400"/>
              <a:buFont typeface="Proxima Nova"/>
              <a:buChar char="○"/>
              <a:defRPr>
                <a:solidFill>
                  <a:srgbClr val="999999"/>
                </a:solidFill>
                <a:latin typeface="Proxima Nova"/>
                <a:ea typeface="Proxima Nova"/>
                <a:cs typeface="Proxima Nova"/>
                <a:sym typeface="Proxima Nova"/>
              </a:defRPr>
            </a:lvl5pPr>
            <a:lvl6pPr indent="-317500" lvl="5" marL="2743200" rtl="0">
              <a:spcBef>
                <a:spcPts val="1600"/>
              </a:spcBef>
              <a:spcAft>
                <a:spcPts val="0"/>
              </a:spcAft>
              <a:buClr>
                <a:srgbClr val="999999"/>
              </a:buClr>
              <a:buSzPts val="1400"/>
              <a:buFont typeface="Proxima Nova"/>
              <a:buChar char="■"/>
              <a:defRPr>
                <a:solidFill>
                  <a:srgbClr val="999999"/>
                </a:solidFill>
                <a:latin typeface="Proxima Nova"/>
                <a:ea typeface="Proxima Nova"/>
                <a:cs typeface="Proxima Nova"/>
                <a:sym typeface="Proxima Nova"/>
              </a:defRPr>
            </a:lvl6pPr>
            <a:lvl7pPr indent="-317500" lvl="6" marL="3200400" rtl="0">
              <a:spcBef>
                <a:spcPts val="1600"/>
              </a:spcBef>
              <a:spcAft>
                <a:spcPts val="0"/>
              </a:spcAft>
              <a:buClr>
                <a:srgbClr val="999999"/>
              </a:buClr>
              <a:buSzPts val="1400"/>
              <a:buFont typeface="Proxima Nova"/>
              <a:buChar char="●"/>
              <a:defRPr>
                <a:solidFill>
                  <a:srgbClr val="999999"/>
                </a:solidFill>
                <a:latin typeface="Proxima Nova"/>
                <a:ea typeface="Proxima Nova"/>
                <a:cs typeface="Proxima Nova"/>
                <a:sym typeface="Proxima Nova"/>
              </a:defRPr>
            </a:lvl7pPr>
            <a:lvl8pPr indent="-317500" lvl="7" marL="3657600" rtl="0">
              <a:spcBef>
                <a:spcPts val="1600"/>
              </a:spcBef>
              <a:spcAft>
                <a:spcPts val="0"/>
              </a:spcAft>
              <a:buClr>
                <a:srgbClr val="999999"/>
              </a:buClr>
              <a:buSzPts val="1400"/>
              <a:buFont typeface="Proxima Nova"/>
              <a:buChar char="○"/>
              <a:defRPr>
                <a:solidFill>
                  <a:srgbClr val="999999"/>
                </a:solidFill>
                <a:latin typeface="Proxima Nova"/>
                <a:ea typeface="Proxima Nova"/>
                <a:cs typeface="Proxima Nova"/>
                <a:sym typeface="Proxima Nova"/>
              </a:defRPr>
            </a:lvl8pPr>
            <a:lvl9pPr indent="-317500" lvl="8" marL="4114800" rtl="0">
              <a:spcBef>
                <a:spcPts val="1600"/>
              </a:spcBef>
              <a:spcAft>
                <a:spcPts val="1600"/>
              </a:spcAft>
              <a:buClr>
                <a:srgbClr val="999999"/>
              </a:buClr>
              <a:buSzPts val="1400"/>
              <a:buFont typeface="Proxima Nova"/>
              <a:buChar char="■"/>
              <a:defRPr>
                <a:solidFill>
                  <a:srgbClr val="999999"/>
                </a:solidFill>
                <a:latin typeface="Proxima Nova"/>
                <a:ea typeface="Proxima Nova"/>
                <a:cs typeface="Proxima Nova"/>
                <a:sym typeface="Proxima Nova"/>
              </a:defRPr>
            </a:lvl9pPr>
          </a:lstStyle>
          <a:p/>
        </p:txBody>
      </p:sp>
      <p:sp>
        <p:nvSpPr>
          <p:cNvPr id="33" name="Google Shape;33;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34" name="Google Shape;34;p5"/>
          <p:cNvCxnSpPr/>
          <p:nvPr/>
        </p:nvCxnSpPr>
        <p:spPr>
          <a:xfrm>
            <a:off x="710900" y="1054175"/>
            <a:ext cx="2742900" cy="6300"/>
          </a:xfrm>
          <a:prstGeom prst="straightConnector1">
            <a:avLst/>
          </a:prstGeom>
          <a:noFill/>
          <a:ln cap="flat" cmpd="sng" w="38100">
            <a:solidFill>
              <a:srgbClr val="FFFFFF"/>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5" name="Shape 35"/>
        <p:cNvGrpSpPr/>
        <p:nvPr/>
      </p:nvGrpSpPr>
      <p:grpSpPr>
        <a:xfrm>
          <a:off x="0" y="0"/>
          <a:ext cx="0" cy="0"/>
          <a:chOff x="0" y="0"/>
          <a:chExt cx="0" cy="0"/>
        </a:xfrm>
      </p:grpSpPr>
      <p:sp>
        <p:nvSpPr>
          <p:cNvPr id="36" name="Google Shape;36;p6"/>
          <p:cNvSpPr txBox="1"/>
          <p:nvPr>
            <p:ph type="title"/>
          </p:nvPr>
        </p:nvSpPr>
        <p:spPr>
          <a:xfrm>
            <a:off x="744200" y="28775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2D8EC2"/>
              </a:buClr>
              <a:buSzPts val="3600"/>
              <a:buFont typeface="Proxima Nova"/>
              <a:buNone/>
              <a:defRPr sz="3600">
                <a:solidFill>
                  <a:srgbClr val="2D8EC2"/>
                </a:solidFill>
                <a:latin typeface="Proxima Nova"/>
                <a:ea typeface="Proxima Nova"/>
                <a:cs typeface="Proxima Nova"/>
                <a:sym typeface="Proxima Nova"/>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7" name="Google Shape;37;p6"/>
          <p:cNvSpPr txBox="1"/>
          <p:nvPr>
            <p:ph idx="1" type="body"/>
          </p:nvPr>
        </p:nvSpPr>
        <p:spPr>
          <a:xfrm>
            <a:off x="980100" y="1246825"/>
            <a:ext cx="39999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999999"/>
              </a:buClr>
              <a:buSzPts val="1800"/>
              <a:buFont typeface="Proxima Nova"/>
              <a:buChar char="●"/>
              <a:defRPr>
                <a:solidFill>
                  <a:srgbClr val="999999"/>
                </a:solidFill>
                <a:latin typeface="Proxima Nova"/>
                <a:ea typeface="Proxima Nova"/>
                <a:cs typeface="Proxima Nova"/>
                <a:sym typeface="Proxima Nova"/>
              </a:defRPr>
            </a:lvl1pPr>
            <a:lvl2pPr indent="-317500" lvl="1" marL="914400" rtl="0">
              <a:spcBef>
                <a:spcPts val="1600"/>
              </a:spcBef>
              <a:spcAft>
                <a:spcPts val="0"/>
              </a:spcAft>
              <a:buClr>
                <a:srgbClr val="999999"/>
              </a:buClr>
              <a:buSzPts val="1400"/>
              <a:buFont typeface="Proxima Nova"/>
              <a:buChar char="○"/>
              <a:defRPr>
                <a:solidFill>
                  <a:srgbClr val="999999"/>
                </a:solidFill>
                <a:latin typeface="Proxima Nova"/>
                <a:ea typeface="Proxima Nova"/>
                <a:cs typeface="Proxima Nova"/>
                <a:sym typeface="Proxima Nova"/>
              </a:defRPr>
            </a:lvl2pPr>
            <a:lvl3pPr indent="-304800" lvl="2" marL="1371600" rtl="0">
              <a:spcBef>
                <a:spcPts val="1600"/>
              </a:spcBef>
              <a:spcAft>
                <a:spcPts val="0"/>
              </a:spcAft>
              <a:buClr>
                <a:srgbClr val="999999"/>
              </a:buClr>
              <a:buSzPts val="1200"/>
              <a:buFont typeface="Proxima Nova"/>
              <a:buChar char="■"/>
              <a:defRPr sz="1200">
                <a:solidFill>
                  <a:srgbClr val="999999"/>
                </a:solidFill>
                <a:latin typeface="Proxima Nova"/>
                <a:ea typeface="Proxima Nova"/>
                <a:cs typeface="Proxima Nova"/>
                <a:sym typeface="Proxima Nova"/>
              </a:defRPr>
            </a:lvl3pPr>
            <a:lvl4pPr indent="-304800" lvl="3" marL="1828800" rtl="0">
              <a:spcBef>
                <a:spcPts val="1600"/>
              </a:spcBef>
              <a:spcAft>
                <a:spcPts val="0"/>
              </a:spcAft>
              <a:buClr>
                <a:srgbClr val="999999"/>
              </a:buClr>
              <a:buSzPts val="1200"/>
              <a:buFont typeface="Proxima Nova"/>
              <a:buChar char="●"/>
              <a:defRPr sz="1200">
                <a:solidFill>
                  <a:srgbClr val="999999"/>
                </a:solidFill>
                <a:latin typeface="Proxima Nova"/>
                <a:ea typeface="Proxima Nova"/>
                <a:cs typeface="Proxima Nova"/>
                <a:sym typeface="Proxima Nova"/>
              </a:defRPr>
            </a:lvl4pPr>
            <a:lvl5pPr indent="-304800" lvl="4" marL="2286000" rtl="0">
              <a:spcBef>
                <a:spcPts val="1600"/>
              </a:spcBef>
              <a:spcAft>
                <a:spcPts val="0"/>
              </a:spcAft>
              <a:buClr>
                <a:srgbClr val="999999"/>
              </a:buClr>
              <a:buSzPts val="1200"/>
              <a:buFont typeface="Proxima Nova"/>
              <a:buChar char="○"/>
              <a:defRPr sz="1200">
                <a:solidFill>
                  <a:srgbClr val="999999"/>
                </a:solidFill>
                <a:latin typeface="Proxima Nova"/>
                <a:ea typeface="Proxima Nova"/>
                <a:cs typeface="Proxima Nova"/>
                <a:sym typeface="Proxima Nova"/>
              </a:defRPr>
            </a:lvl5pPr>
            <a:lvl6pPr indent="-304800" lvl="5" marL="2743200" rtl="0">
              <a:spcBef>
                <a:spcPts val="1600"/>
              </a:spcBef>
              <a:spcAft>
                <a:spcPts val="0"/>
              </a:spcAft>
              <a:buClr>
                <a:srgbClr val="999999"/>
              </a:buClr>
              <a:buSzPts val="1200"/>
              <a:buFont typeface="Proxima Nova"/>
              <a:buChar char="■"/>
              <a:defRPr sz="1200">
                <a:solidFill>
                  <a:srgbClr val="999999"/>
                </a:solidFill>
                <a:latin typeface="Proxima Nova"/>
                <a:ea typeface="Proxima Nova"/>
                <a:cs typeface="Proxima Nova"/>
                <a:sym typeface="Proxima Nova"/>
              </a:defRPr>
            </a:lvl6pPr>
            <a:lvl7pPr indent="-304800" lvl="6" marL="3200400" rtl="0">
              <a:spcBef>
                <a:spcPts val="1600"/>
              </a:spcBef>
              <a:spcAft>
                <a:spcPts val="0"/>
              </a:spcAft>
              <a:buClr>
                <a:srgbClr val="999999"/>
              </a:buClr>
              <a:buSzPts val="1200"/>
              <a:buFont typeface="Proxima Nova"/>
              <a:buChar char="●"/>
              <a:defRPr sz="1200">
                <a:solidFill>
                  <a:srgbClr val="999999"/>
                </a:solidFill>
                <a:latin typeface="Proxima Nova"/>
                <a:ea typeface="Proxima Nova"/>
                <a:cs typeface="Proxima Nova"/>
                <a:sym typeface="Proxima Nova"/>
              </a:defRPr>
            </a:lvl7pPr>
            <a:lvl8pPr indent="-304800" lvl="7" marL="3657600" rtl="0">
              <a:spcBef>
                <a:spcPts val="1600"/>
              </a:spcBef>
              <a:spcAft>
                <a:spcPts val="0"/>
              </a:spcAft>
              <a:buClr>
                <a:srgbClr val="999999"/>
              </a:buClr>
              <a:buSzPts val="1200"/>
              <a:buFont typeface="Proxima Nova"/>
              <a:buChar char="○"/>
              <a:defRPr sz="1200">
                <a:solidFill>
                  <a:srgbClr val="999999"/>
                </a:solidFill>
                <a:latin typeface="Proxima Nova"/>
                <a:ea typeface="Proxima Nova"/>
                <a:cs typeface="Proxima Nova"/>
                <a:sym typeface="Proxima Nova"/>
              </a:defRPr>
            </a:lvl8pPr>
            <a:lvl9pPr indent="-304800" lvl="8" marL="4114800" rtl="0">
              <a:spcBef>
                <a:spcPts val="1600"/>
              </a:spcBef>
              <a:spcAft>
                <a:spcPts val="1600"/>
              </a:spcAft>
              <a:buClr>
                <a:srgbClr val="999999"/>
              </a:buClr>
              <a:buSzPts val="1200"/>
              <a:buFont typeface="Proxima Nova"/>
              <a:buChar char="■"/>
              <a:defRPr sz="1200">
                <a:solidFill>
                  <a:srgbClr val="999999"/>
                </a:solidFill>
                <a:latin typeface="Proxima Nova"/>
                <a:ea typeface="Proxima Nova"/>
                <a:cs typeface="Proxima Nova"/>
                <a:sym typeface="Proxima Nova"/>
              </a:defRPr>
            </a:lvl9pPr>
          </a:lstStyle>
          <a:p/>
        </p:txBody>
      </p:sp>
      <p:sp>
        <p:nvSpPr>
          <p:cNvPr id="38" name="Google Shape;3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39" name="Google Shape;39;p6"/>
          <p:cNvCxnSpPr/>
          <p:nvPr/>
        </p:nvCxnSpPr>
        <p:spPr>
          <a:xfrm>
            <a:off x="940200" y="1073525"/>
            <a:ext cx="2742900" cy="6300"/>
          </a:xfrm>
          <a:prstGeom prst="straightConnector1">
            <a:avLst/>
          </a:prstGeom>
          <a:noFill/>
          <a:ln cap="flat" cmpd="sng" w="38100">
            <a:solidFill>
              <a:srgbClr val="2D8EC2"/>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ocab Slide" type="titleOnly">
  <p:cSld name="TITLE_ONLY">
    <p:spTree>
      <p:nvGrpSpPr>
        <p:cNvPr id="40" name="Shape 40"/>
        <p:cNvGrpSpPr/>
        <p:nvPr/>
      </p:nvGrpSpPr>
      <p:grpSpPr>
        <a:xfrm>
          <a:off x="0" y="0"/>
          <a:ext cx="0" cy="0"/>
          <a:chOff x="0" y="0"/>
          <a:chExt cx="0" cy="0"/>
        </a:xfrm>
      </p:grpSpPr>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42" name="Google Shape;42;p7"/>
          <p:cNvSpPr txBox="1"/>
          <p:nvPr/>
        </p:nvSpPr>
        <p:spPr>
          <a:xfrm>
            <a:off x="388375" y="324350"/>
            <a:ext cx="6373200" cy="71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2D8EC2"/>
                </a:solidFill>
                <a:latin typeface="Proxima Nova"/>
                <a:ea typeface="Proxima Nova"/>
                <a:cs typeface="Proxima Nova"/>
                <a:sym typeface="Proxima Nova"/>
              </a:rPr>
              <a:t>Concepts Learned this Lesson</a:t>
            </a:r>
            <a:endParaRPr sz="3600">
              <a:solidFill>
                <a:srgbClr val="2D8EC2"/>
              </a:solidFill>
              <a:latin typeface="Proxima Nova"/>
              <a:ea typeface="Proxima Nova"/>
              <a:cs typeface="Proxima Nova"/>
              <a:sym typeface="Proxima Nova"/>
            </a:endParaRPr>
          </a:p>
        </p:txBody>
      </p:sp>
      <p:cxnSp>
        <p:nvCxnSpPr>
          <p:cNvPr id="43" name="Google Shape;43;p7"/>
          <p:cNvCxnSpPr/>
          <p:nvPr/>
        </p:nvCxnSpPr>
        <p:spPr>
          <a:xfrm>
            <a:off x="933314" y="1073525"/>
            <a:ext cx="2742900" cy="6300"/>
          </a:xfrm>
          <a:prstGeom prst="straightConnector1">
            <a:avLst/>
          </a:prstGeom>
          <a:noFill/>
          <a:ln cap="flat" cmpd="sng" w="38100">
            <a:solidFill>
              <a:srgbClr val="2D8EC2"/>
            </a:solidFill>
            <a:prstDash val="solid"/>
            <a:round/>
            <a:headEnd len="sm" w="sm" type="none"/>
            <a:tailEnd len="sm" w="sm" type="none"/>
          </a:ln>
        </p:spPr>
      </p:cxnSp>
      <p:graphicFrame>
        <p:nvGraphicFramePr>
          <p:cNvPr id="44" name="Google Shape;44;p7"/>
          <p:cNvGraphicFramePr/>
          <p:nvPr/>
        </p:nvGraphicFramePr>
        <p:xfrm>
          <a:off x="993813" y="1655973"/>
          <a:ext cx="3000000" cy="3000000"/>
        </p:xfrm>
        <a:graphic>
          <a:graphicData uri="http://schemas.openxmlformats.org/drawingml/2006/table">
            <a:tbl>
              <a:tblPr>
                <a:noFill/>
                <a:tableStyleId>{79532C1B-B0A4-4F0C-8DF7-7285C16D2EEC}</a:tableStyleId>
              </a:tblPr>
              <a:tblGrid>
                <a:gridCol w="3619500"/>
                <a:gridCol w="3619500"/>
              </a:tblGrid>
              <a:tr h="67900">
                <a:tc>
                  <a:txBody>
                    <a:bodyPr/>
                    <a:lstStyle/>
                    <a:p>
                      <a:pPr indent="0" lvl="0" marL="0" rtl="0" algn="ctr">
                        <a:spcBef>
                          <a:spcPts val="0"/>
                        </a:spcBef>
                        <a:spcAft>
                          <a:spcPts val="0"/>
                        </a:spcAft>
                        <a:buNone/>
                      </a:pPr>
                      <a:r>
                        <a:rPr b="1" lang="en" sz="1400">
                          <a:solidFill>
                            <a:srgbClr val="FFFFFF"/>
                          </a:solidFill>
                          <a:latin typeface="Proxima Nova"/>
                          <a:ea typeface="Proxima Nova"/>
                          <a:cs typeface="Proxima Nova"/>
                          <a:sym typeface="Proxima Nova"/>
                        </a:rPr>
                        <a:t>Term</a:t>
                      </a:r>
                      <a:endParaRPr b="1" sz="1400">
                        <a:solidFill>
                          <a:srgbClr val="FFFFFF"/>
                        </a:solidFill>
                        <a:latin typeface="Proxima Nova"/>
                        <a:ea typeface="Proxima Nova"/>
                        <a:cs typeface="Proxima Nova"/>
                        <a:sym typeface="Proxima Nova"/>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dot"/>
                      <a:round/>
                      <a:headEnd len="sm" w="sm" type="none"/>
                      <a:tailEnd len="sm" w="sm" type="none"/>
                    </a:lnB>
                    <a:solidFill>
                      <a:srgbClr val="2D8EC2"/>
                    </a:solidFill>
                  </a:tcPr>
                </a:tc>
                <a:tc>
                  <a:txBody>
                    <a:bodyPr/>
                    <a:lstStyle/>
                    <a:p>
                      <a:pPr indent="0" lvl="0" marL="0" rtl="0" algn="ctr">
                        <a:spcBef>
                          <a:spcPts val="0"/>
                        </a:spcBef>
                        <a:spcAft>
                          <a:spcPts val="0"/>
                        </a:spcAft>
                        <a:buNone/>
                      </a:pPr>
                      <a:r>
                        <a:rPr b="1" lang="en" sz="1400">
                          <a:solidFill>
                            <a:srgbClr val="FFFFFF"/>
                          </a:solidFill>
                          <a:latin typeface="Proxima Nova"/>
                          <a:ea typeface="Proxima Nova"/>
                          <a:cs typeface="Proxima Nova"/>
                          <a:sym typeface="Proxima Nova"/>
                        </a:rPr>
                        <a:t>Definition</a:t>
                      </a:r>
                      <a:endParaRPr b="1" sz="1400">
                        <a:solidFill>
                          <a:srgbClr val="FFFFFF"/>
                        </a:solidFill>
                        <a:latin typeface="Proxima Nova"/>
                        <a:ea typeface="Proxima Nova"/>
                        <a:cs typeface="Proxima Nova"/>
                        <a:sym typeface="Proxima Nova"/>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dot"/>
                      <a:round/>
                      <a:headEnd len="sm" w="sm" type="none"/>
                      <a:tailEnd len="sm" w="sm" type="none"/>
                    </a:lnB>
                    <a:solidFill>
                      <a:srgbClr val="2D8EC2"/>
                    </a:solidFill>
                  </a:tcPr>
                </a:tc>
              </a:tr>
            </a:tbl>
          </a:graphicData>
        </a:graphic>
      </p:graphicFrame>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5" name="Shape 45"/>
        <p:cNvGrpSpPr/>
        <p:nvPr/>
      </p:nvGrpSpPr>
      <p:grpSpPr>
        <a:xfrm>
          <a:off x="0" y="0"/>
          <a:ext cx="0" cy="0"/>
          <a:chOff x="0" y="0"/>
          <a:chExt cx="0" cy="0"/>
        </a:xfrm>
      </p:grpSpPr>
      <p:sp>
        <p:nvSpPr>
          <p:cNvPr id="46" name="Google Shape;46;p8"/>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7" name="Google Shape;47;p8"/>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8" name="Google Shape;4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9" name="Shape 49"/>
        <p:cNvGrpSpPr/>
        <p:nvPr/>
      </p:nvGrpSpPr>
      <p:grpSpPr>
        <a:xfrm>
          <a:off x="0" y="0"/>
          <a:ext cx="0" cy="0"/>
          <a:chOff x="0" y="0"/>
          <a:chExt cx="0" cy="0"/>
        </a:xfrm>
      </p:grpSpPr>
      <p:sp>
        <p:nvSpPr>
          <p:cNvPr id="50" name="Google Shape;50;p9"/>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2" name="Shape 52"/>
        <p:cNvGrpSpPr/>
        <p:nvPr/>
      </p:nvGrpSpPr>
      <p:grpSpPr>
        <a:xfrm>
          <a:off x="0" y="0"/>
          <a:ext cx="0" cy="0"/>
          <a:chOff x="0" y="0"/>
          <a:chExt cx="0" cy="0"/>
        </a:xfrm>
      </p:grpSpPr>
      <p:sp>
        <p:nvSpPr>
          <p:cNvPr id="53" name="Google Shape;53;p1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55" name="Google Shape;55;p10"/>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6" name="Google Shape;56;p10"/>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57" name="Google Shape;5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hyperlink" Target="http://codehs.com"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1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image" Target="../media/image1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31"/>
          <p:cNvSpPr txBox="1"/>
          <p:nvPr>
            <p:ph type="ctrTitle"/>
          </p:nvPr>
        </p:nvSpPr>
        <p:spPr>
          <a:xfrm>
            <a:off x="311708" y="68950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Web </a:t>
            </a:r>
            <a:r>
              <a:rPr lang="en" sz="3600"/>
              <a:t>Development</a:t>
            </a:r>
            <a:r>
              <a:rPr lang="en" sz="3600"/>
              <a:t>:</a:t>
            </a:r>
            <a:endParaRPr sz="3600"/>
          </a:p>
          <a:p>
            <a:pPr indent="0" lvl="0" marL="0" rtl="0" algn="ctr">
              <a:spcBef>
                <a:spcPts val="0"/>
              </a:spcBef>
              <a:spcAft>
                <a:spcPts val="0"/>
              </a:spcAft>
              <a:buNone/>
            </a:pPr>
            <a:r>
              <a:rPr i="1" lang="en" sz="3600"/>
              <a:t>Styling Elements Using Javascript</a:t>
            </a:r>
            <a:endParaRPr i="1" sz="3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40"/>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setAttribute</a:t>
            </a:r>
            <a:endParaRPr/>
          </a:p>
        </p:txBody>
      </p:sp>
      <p:sp>
        <p:nvSpPr>
          <p:cNvPr id="213" name="Google Shape;213;p40"/>
          <p:cNvSpPr txBox="1"/>
          <p:nvPr/>
        </p:nvSpPr>
        <p:spPr>
          <a:xfrm>
            <a:off x="2516850" y="4479356"/>
            <a:ext cx="4110300" cy="356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0"/>
              </a:lnSpc>
              <a:spcBef>
                <a:spcPts val="0"/>
              </a:spcBef>
              <a:spcAft>
                <a:spcPts val="1600"/>
              </a:spcAft>
              <a:buClr>
                <a:schemeClr val="dk1"/>
              </a:buClr>
              <a:buSzPts val="1100"/>
              <a:buFont typeface="Arial"/>
              <a:buNone/>
            </a:pPr>
            <a:r>
              <a:rPr b="1" i="1" lang="en">
                <a:solidFill>
                  <a:schemeClr val="dk1"/>
                </a:solidFill>
                <a:latin typeface="Consolas"/>
                <a:ea typeface="Consolas"/>
                <a:cs typeface="Consolas"/>
                <a:sym typeface="Consolas"/>
              </a:rPr>
              <a:t>element</a:t>
            </a:r>
            <a:r>
              <a:rPr b="1" lang="en">
                <a:solidFill>
                  <a:schemeClr val="dk1"/>
                </a:solidFill>
                <a:latin typeface="Consolas"/>
                <a:ea typeface="Consolas"/>
                <a:cs typeface="Consolas"/>
                <a:sym typeface="Consolas"/>
              </a:rPr>
              <a:t>.setAttribute(</a:t>
            </a:r>
            <a:r>
              <a:rPr b="1" i="1" lang="en">
                <a:solidFill>
                  <a:schemeClr val="dk1"/>
                </a:solidFill>
                <a:latin typeface="Consolas"/>
                <a:ea typeface="Consolas"/>
                <a:cs typeface="Consolas"/>
                <a:sym typeface="Consolas"/>
              </a:rPr>
              <a:t>name</a:t>
            </a:r>
            <a:r>
              <a:rPr b="1" lang="en">
                <a:solidFill>
                  <a:schemeClr val="dk1"/>
                </a:solidFill>
                <a:latin typeface="Consolas"/>
                <a:ea typeface="Consolas"/>
                <a:cs typeface="Consolas"/>
                <a:sym typeface="Consolas"/>
              </a:rPr>
              <a:t>, </a:t>
            </a:r>
            <a:r>
              <a:rPr b="1" i="1" lang="en">
                <a:solidFill>
                  <a:schemeClr val="dk1"/>
                </a:solidFill>
                <a:latin typeface="Consolas"/>
                <a:ea typeface="Consolas"/>
                <a:cs typeface="Consolas"/>
                <a:sym typeface="Consolas"/>
              </a:rPr>
              <a:t>value</a:t>
            </a:r>
            <a:r>
              <a:rPr b="1" lang="en">
                <a:solidFill>
                  <a:schemeClr val="dk1"/>
                </a:solidFill>
                <a:latin typeface="Consolas"/>
                <a:ea typeface="Consolas"/>
                <a:cs typeface="Consolas"/>
                <a:sym typeface="Consolas"/>
              </a:rPr>
              <a:t>)</a:t>
            </a:r>
            <a:endParaRPr/>
          </a:p>
        </p:txBody>
      </p:sp>
      <p:sp>
        <p:nvSpPr>
          <p:cNvPr id="214" name="Google Shape;214;p40"/>
          <p:cNvSpPr txBox="1"/>
          <p:nvPr/>
        </p:nvSpPr>
        <p:spPr>
          <a:xfrm>
            <a:off x="2516850" y="3190742"/>
            <a:ext cx="4110300" cy="1075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Consolas"/>
                <a:ea typeface="Consolas"/>
                <a:cs typeface="Consolas"/>
                <a:sym typeface="Consolas"/>
              </a:rPr>
              <a:t>&lt;script&gt;</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var footNote = document.createElement("p");</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footNote.innerHTML = </a:t>
            </a:r>
            <a:r>
              <a:rPr lang="en" sz="1000">
                <a:solidFill>
                  <a:schemeClr val="dk1"/>
                </a:solidFill>
                <a:latin typeface="Consolas"/>
                <a:ea typeface="Consolas"/>
                <a:cs typeface="Consolas"/>
                <a:sym typeface="Consolas"/>
              </a:rPr>
              <a:t>"1. From page 5 of </a:t>
            </a:r>
            <a:endParaRPr sz="1000">
              <a:solidFill>
                <a:schemeClr val="dk1"/>
              </a:solidFill>
              <a:latin typeface="Consolas"/>
              <a:ea typeface="Consolas"/>
              <a:cs typeface="Consolas"/>
              <a:sym typeface="Consolas"/>
            </a:endParaRPr>
          </a:p>
          <a:p>
            <a:pPr indent="457200" lvl="0" marL="0" rtl="0" algn="l">
              <a:spcBef>
                <a:spcPts val="0"/>
              </a:spcBef>
              <a:spcAft>
                <a:spcPts val="0"/>
              </a:spcAft>
              <a:buNone/>
            </a:pPr>
            <a:r>
              <a:rPr lang="en" sz="1000">
                <a:solidFill>
                  <a:schemeClr val="dk1"/>
                </a:solidFill>
                <a:latin typeface="Consolas"/>
                <a:ea typeface="Consolas"/>
                <a:cs typeface="Consolas"/>
                <a:sym typeface="Consolas"/>
              </a:rPr>
              <a:t>&lt;i&gt;Frankenstein&lt;/i&gt;";</a:t>
            </a:r>
            <a:endParaRPr sz="1000">
              <a:solidFill>
                <a:schemeClr val="dk1"/>
              </a:solidFill>
              <a:latin typeface="Consolas"/>
              <a:ea typeface="Consolas"/>
              <a:cs typeface="Consolas"/>
              <a:sym typeface="Consolas"/>
            </a:endParaRPr>
          </a:p>
          <a:p>
            <a:pPr indent="457200" lvl="0" marL="0" rtl="0" algn="l">
              <a:spcBef>
                <a:spcPts val="0"/>
              </a:spcBef>
              <a:spcAft>
                <a:spcPts val="0"/>
              </a:spcAft>
              <a:buNone/>
            </a:pPr>
            <a:r>
              <a:rPr lang="en" sz="1000">
                <a:solidFill>
                  <a:schemeClr val="dk1"/>
                </a:solidFill>
                <a:latin typeface="Consolas"/>
                <a:ea typeface="Consolas"/>
                <a:cs typeface="Consolas"/>
                <a:sym typeface="Consolas"/>
              </a:rPr>
              <a:t>document.body.appendChild(footNote);</a:t>
            </a:r>
            <a:endParaRPr sz="1000">
              <a:solidFill>
                <a:schemeClr val="dk1"/>
              </a:solidFill>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&lt;/script&gt;</a:t>
            </a:r>
            <a:endParaRPr sz="1000">
              <a:latin typeface="Consolas"/>
              <a:ea typeface="Consolas"/>
              <a:cs typeface="Consolas"/>
              <a:sym typeface="Consolas"/>
            </a:endParaRPr>
          </a:p>
        </p:txBody>
      </p:sp>
      <p:sp>
        <p:nvSpPr>
          <p:cNvPr id="215" name="Google Shape;215;p40"/>
          <p:cNvSpPr txBox="1"/>
          <p:nvPr/>
        </p:nvSpPr>
        <p:spPr>
          <a:xfrm>
            <a:off x="1709400" y="1665108"/>
            <a:ext cx="5725200" cy="1348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700">
                <a:solidFill>
                  <a:schemeClr val="dk1"/>
                </a:solidFill>
              </a:rPr>
              <a:t>My essay on Frankenstein</a:t>
            </a:r>
            <a:endParaRPr b="1" sz="1700">
              <a:solidFill>
                <a:schemeClr val="dk1"/>
              </a:solidFill>
            </a:endParaRPr>
          </a:p>
          <a:p>
            <a:pPr indent="0" lvl="0" marL="0" rtl="0" algn="l">
              <a:lnSpc>
                <a:spcPct val="115000"/>
              </a:lnSpc>
              <a:spcBef>
                <a:spcPts val="1200"/>
              </a:spcBef>
              <a:spcAft>
                <a:spcPts val="0"/>
              </a:spcAft>
              <a:buNone/>
            </a:pPr>
            <a:r>
              <a:rPr lang="en" sz="1100">
                <a:solidFill>
                  <a:schemeClr val="dk1"/>
                </a:solidFill>
              </a:rPr>
              <a:t>The central theme of Mary Shelley's Frankenstein is clearly laid out in the first few pages of the text(1).</a:t>
            </a:r>
            <a:endParaRPr sz="1100">
              <a:solidFill>
                <a:schemeClr val="dk1"/>
              </a:solidFill>
            </a:endParaRPr>
          </a:p>
          <a:p>
            <a:pPr indent="0" lvl="0" marL="0" rtl="0" algn="l">
              <a:lnSpc>
                <a:spcPct val="115000"/>
              </a:lnSpc>
              <a:spcBef>
                <a:spcPts val="1200"/>
              </a:spcBef>
              <a:spcAft>
                <a:spcPts val="1200"/>
              </a:spcAft>
              <a:buNone/>
            </a:pPr>
            <a:r>
              <a:rPr lang="en" sz="1100">
                <a:solidFill>
                  <a:schemeClr val="dk1"/>
                </a:solidFill>
              </a:rPr>
              <a:t>1. From page 5 of </a:t>
            </a:r>
            <a:r>
              <a:rPr i="1" lang="en" sz="1100">
                <a:solidFill>
                  <a:schemeClr val="dk1"/>
                </a:solidFill>
              </a:rPr>
              <a:t>Frankenstein</a:t>
            </a:r>
            <a:endParaRPr i="1" sz="11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41"/>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setAttribute</a:t>
            </a:r>
            <a:endParaRPr/>
          </a:p>
        </p:txBody>
      </p:sp>
      <p:sp>
        <p:nvSpPr>
          <p:cNvPr id="221" name="Google Shape;221;p41"/>
          <p:cNvSpPr txBox="1"/>
          <p:nvPr/>
        </p:nvSpPr>
        <p:spPr>
          <a:xfrm>
            <a:off x="2516850" y="4479356"/>
            <a:ext cx="4110300" cy="356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0"/>
              </a:lnSpc>
              <a:spcBef>
                <a:spcPts val="0"/>
              </a:spcBef>
              <a:spcAft>
                <a:spcPts val="1600"/>
              </a:spcAft>
              <a:buNone/>
            </a:pPr>
            <a:r>
              <a:rPr b="1" i="1" lang="en" sz="1200">
                <a:solidFill>
                  <a:schemeClr val="dk1"/>
                </a:solidFill>
                <a:latin typeface="Consolas"/>
                <a:ea typeface="Consolas"/>
                <a:cs typeface="Consolas"/>
                <a:sym typeface="Consolas"/>
              </a:rPr>
              <a:t>footNote</a:t>
            </a:r>
            <a:r>
              <a:rPr lang="en" sz="1200">
                <a:solidFill>
                  <a:schemeClr val="dk1"/>
                </a:solidFill>
                <a:latin typeface="Consolas"/>
                <a:ea typeface="Consolas"/>
                <a:cs typeface="Consolas"/>
                <a:sym typeface="Consolas"/>
              </a:rPr>
              <a:t>.setAttribute(</a:t>
            </a:r>
            <a:r>
              <a:rPr i="1" lang="en" sz="1200">
                <a:solidFill>
                  <a:schemeClr val="dk1"/>
                </a:solidFill>
                <a:latin typeface="Consolas"/>
                <a:ea typeface="Consolas"/>
                <a:cs typeface="Consolas"/>
                <a:sym typeface="Consolas"/>
              </a:rPr>
              <a:t>name</a:t>
            </a:r>
            <a:r>
              <a:rPr lang="en" sz="1200">
                <a:solidFill>
                  <a:schemeClr val="dk1"/>
                </a:solidFill>
                <a:latin typeface="Consolas"/>
                <a:ea typeface="Consolas"/>
                <a:cs typeface="Consolas"/>
                <a:sym typeface="Consolas"/>
              </a:rPr>
              <a:t>, </a:t>
            </a:r>
            <a:r>
              <a:rPr i="1" lang="en" sz="1200">
                <a:solidFill>
                  <a:schemeClr val="dk1"/>
                </a:solidFill>
                <a:latin typeface="Consolas"/>
                <a:ea typeface="Consolas"/>
                <a:cs typeface="Consolas"/>
                <a:sym typeface="Consolas"/>
              </a:rPr>
              <a:t>value</a:t>
            </a:r>
            <a:r>
              <a:rPr lang="en" sz="1200">
                <a:solidFill>
                  <a:schemeClr val="dk1"/>
                </a:solidFill>
                <a:latin typeface="Consolas"/>
                <a:ea typeface="Consolas"/>
                <a:cs typeface="Consolas"/>
                <a:sym typeface="Consolas"/>
              </a:rPr>
              <a:t>)</a:t>
            </a:r>
            <a:endParaRPr sz="1200"/>
          </a:p>
        </p:txBody>
      </p:sp>
      <p:sp>
        <p:nvSpPr>
          <p:cNvPr id="222" name="Google Shape;222;p41"/>
          <p:cNvSpPr txBox="1"/>
          <p:nvPr/>
        </p:nvSpPr>
        <p:spPr>
          <a:xfrm>
            <a:off x="2516850" y="3190742"/>
            <a:ext cx="4110300" cy="1075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Consolas"/>
                <a:ea typeface="Consolas"/>
                <a:cs typeface="Consolas"/>
                <a:sym typeface="Consolas"/>
              </a:rPr>
              <a:t>&lt;script&gt;</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var footNote = document.createElement("p");</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footNote.innerHTML = </a:t>
            </a:r>
            <a:r>
              <a:rPr lang="en" sz="1000">
                <a:solidFill>
                  <a:schemeClr val="dk1"/>
                </a:solidFill>
                <a:latin typeface="Consolas"/>
                <a:ea typeface="Consolas"/>
                <a:cs typeface="Consolas"/>
                <a:sym typeface="Consolas"/>
              </a:rPr>
              <a:t>"1. From page 5 of </a:t>
            </a:r>
            <a:endParaRPr sz="1000">
              <a:solidFill>
                <a:schemeClr val="dk1"/>
              </a:solidFill>
              <a:latin typeface="Consolas"/>
              <a:ea typeface="Consolas"/>
              <a:cs typeface="Consolas"/>
              <a:sym typeface="Consolas"/>
            </a:endParaRPr>
          </a:p>
          <a:p>
            <a:pPr indent="457200" lvl="0" marL="0" rtl="0" algn="l">
              <a:spcBef>
                <a:spcPts val="0"/>
              </a:spcBef>
              <a:spcAft>
                <a:spcPts val="0"/>
              </a:spcAft>
              <a:buNone/>
            </a:pPr>
            <a:r>
              <a:rPr lang="en" sz="1000">
                <a:solidFill>
                  <a:schemeClr val="dk1"/>
                </a:solidFill>
                <a:latin typeface="Consolas"/>
                <a:ea typeface="Consolas"/>
                <a:cs typeface="Consolas"/>
                <a:sym typeface="Consolas"/>
              </a:rPr>
              <a:t>&lt;i&gt;Frankenstein&lt;/i&gt;";</a:t>
            </a:r>
            <a:endParaRPr sz="1000">
              <a:solidFill>
                <a:schemeClr val="dk1"/>
              </a:solidFill>
              <a:latin typeface="Consolas"/>
              <a:ea typeface="Consolas"/>
              <a:cs typeface="Consolas"/>
              <a:sym typeface="Consolas"/>
            </a:endParaRPr>
          </a:p>
          <a:p>
            <a:pPr indent="457200" lvl="0" marL="0" rtl="0" algn="l">
              <a:spcBef>
                <a:spcPts val="0"/>
              </a:spcBef>
              <a:spcAft>
                <a:spcPts val="0"/>
              </a:spcAft>
              <a:buNone/>
            </a:pPr>
            <a:r>
              <a:rPr lang="en" sz="1000">
                <a:solidFill>
                  <a:schemeClr val="dk1"/>
                </a:solidFill>
                <a:latin typeface="Consolas"/>
                <a:ea typeface="Consolas"/>
                <a:cs typeface="Consolas"/>
                <a:sym typeface="Consolas"/>
              </a:rPr>
              <a:t>document.body.appendChild(footNote);</a:t>
            </a:r>
            <a:endParaRPr sz="1000">
              <a:solidFill>
                <a:schemeClr val="dk1"/>
              </a:solidFill>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&lt;/script&gt;</a:t>
            </a:r>
            <a:endParaRPr sz="1000">
              <a:latin typeface="Consolas"/>
              <a:ea typeface="Consolas"/>
              <a:cs typeface="Consolas"/>
              <a:sym typeface="Consolas"/>
            </a:endParaRPr>
          </a:p>
        </p:txBody>
      </p:sp>
      <p:sp>
        <p:nvSpPr>
          <p:cNvPr id="223" name="Google Shape;223;p41"/>
          <p:cNvSpPr txBox="1"/>
          <p:nvPr/>
        </p:nvSpPr>
        <p:spPr>
          <a:xfrm>
            <a:off x="1709400" y="1665108"/>
            <a:ext cx="5725200" cy="1348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700">
                <a:solidFill>
                  <a:schemeClr val="dk1"/>
                </a:solidFill>
              </a:rPr>
              <a:t>My essay on Frankenstein</a:t>
            </a:r>
            <a:endParaRPr b="1" sz="1700">
              <a:solidFill>
                <a:schemeClr val="dk1"/>
              </a:solidFill>
            </a:endParaRPr>
          </a:p>
          <a:p>
            <a:pPr indent="0" lvl="0" marL="0" rtl="0" algn="l">
              <a:lnSpc>
                <a:spcPct val="115000"/>
              </a:lnSpc>
              <a:spcBef>
                <a:spcPts val="1200"/>
              </a:spcBef>
              <a:spcAft>
                <a:spcPts val="0"/>
              </a:spcAft>
              <a:buNone/>
            </a:pPr>
            <a:r>
              <a:rPr lang="en" sz="1100">
                <a:solidFill>
                  <a:schemeClr val="dk1"/>
                </a:solidFill>
              </a:rPr>
              <a:t>The central theme of Mary Shelley's Frankenstein is clearly laid out in the first few pages of the text(1).</a:t>
            </a:r>
            <a:endParaRPr sz="1100">
              <a:solidFill>
                <a:schemeClr val="dk1"/>
              </a:solidFill>
            </a:endParaRPr>
          </a:p>
          <a:p>
            <a:pPr indent="0" lvl="0" marL="0" rtl="0" algn="l">
              <a:lnSpc>
                <a:spcPct val="115000"/>
              </a:lnSpc>
              <a:spcBef>
                <a:spcPts val="1200"/>
              </a:spcBef>
              <a:spcAft>
                <a:spcPts val="1200"/>
              </a:spcAft>
              <a:buNone/>
            </a:pPr>
            <a:r>
              <a:rPr lang="en" sz="1100">
                <a:solidFill>
                  <a:schemeClr val="dk1"/>
                </a:solidFill>
              </a:rPr>
              <a:t>1. From page 5 of </a:t>
            </a:r>
            <a:r>
              <a:rPr i="1" lang="en" sz="1100">
                <a:solidFill>
                  <a:schemeClr val="dk1"/>
                </a:solidFill>
              </a:rPr>
              <a:t>Frankenstein</a:t>
            </a:r>
            <a:endParaRPr i="1" sz="11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42"/>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setAttribute</a:t>
            </a:r>
            <a:endParaRPr/>
          </a:p>
        </p:txBody>
      </p:sp>
      <p:sp>
        <p:nvSpPr>
          <p:cNvPr id="229" name="Google Shape;229;p42"/>
          <p:cNvSpPr txBox="1"/>
          <p:nvPr/>
        </p:nvSpPr>
        <p:spPr>
          <a:xfrm>
            <a:off x="2516850" y="4479356"/>
            <a:ext cx="4110300" cy="356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0"/>
              </a:lnSpc>
              <a:spcBef>
                <a:spcPts val="0"/>
              </a:spcBef>
              <a:spcAft>
                <a:spcPts val="1600"/>
              </a:spcAft>
              <a:buNone/>
            </a:pPr>
            <a:r>
              <a:rPr b="1" i="1" lang="en" sz="1200">
                <a:solidFill>
                  <a:schemeClr val="dk1"/>
                </a:solidFill>
                <a:latin typeface="Consolas"/>
                <a:ea typeface="Consolas"/>
                <a:cs typeface="Consolas"/>
                <a:sym typeface="Consolas"/>
              </a:rPr>
              <a:t>footNote</a:t>
            </a:r>
            <a:r>
              <a:rPr lang="en" sz="1200">
                <a:solidFill>
                  <a:schemeClr val="dk1"/>
                </a:solidFill>
                <a:latin typeface="Consolas"/>
                <a:ea typeface="Consolas"/>
                <a:cs typeface="Consolas"/>
                <a:sym typeface="Consolas"/>
              </a:rPr>
              <a:t>.setAttribute(</a:t>
            </a:r>
            <a:r>
              <a:rPr i="1" lang="en" sz="1200">
                <a:solidFill>
                  <a:schemeClr val="dk1"/>
                </a:solidFill>
                <a:latin typeface="Consolas"/>
                <a:ea typeface="Consolas"/>
                <a:cs typeface="Consolas"/>
                <a:sym typeface="Consolas"/>
              </a:rPr>
              <a:t>"</a:t>
            </a:r>
            <a:r>
              <a:rPr b="1" i="1" lang="en" sz="1200">
                <a:solidFill>
                  <a:schemeClr val="dk1"/>
                </a:solidFill>
                <a:latin typeface="Consolas"/>
                <a:ea typeface="Consolas"/>
                <a:cs typeface="Consolas"/>
                <a:sym typeface="Consolas"/>
              </a:rPr>
              <a:t>style</a:t>
            </a:r>
            <a:r>
              <a:rPr i="1" lang="en" sz="1200">
                <a:solidFill>
                  <a:schemeClr val="dk1"/>
                </a:solidFill>
                <a:latin typeface="Consolas"/>
                <a:ea typeface="Consolas"/>
                <a:cs typeface="Consolas"/>
                <a:sym typeface="Consolas"/>
              </a:rPr>
              <a:t>"</a:t>
            </a:r>
            <a:r>
              <a:rPr lang="en" sz="1200">
                <a:solidFill>
                  <a:schemeClr val="dk1"/>
                </a:solidFill>
                <a:latin typeface="Consolas"/>
                <a:ea typeface="Consolas"/>
                <a:cs typeface="Consolas"/>
                <a:sym typeface="Consolas"/>
              </a:rPr>
              <a:t>, </a:t>
            </a:r>
            <a:r>
              <a:rPr i="1" lang="en" sz="1200">
                <a:solidFill>
                  <a:schemeClr val="dk1"/>
                </a:solidFill>
                <a:latin typeface="Consolas"/>
                <a:ea typeface="Consolas"/>
                <a:cs typeface="Consolas"/>
                <a:sym typeface="Consolas"/>
              </a:rPr>
              <a:t>value</a:t>
            </a:r>
            <a:r>
              <a:rPr lang="en" sz="1200">
                <a:solidFill>
                  <a:schemeClr val="dk1"/>
                </a:solidFill>
                <a:latin typeface="Consolas"/>
                <a:ea typeface="Consolas"/>
                <a:cs typeface="Consolas"/>
                <a:sym typeface="Consolas"/>
              </a:rPr>
              <a:t>)</a:t>
            </a:r>
            <a:endParaRPr sz="1200"/>
          </a:p>
        </p:txBody>
      </p:sp>
      <p:sp>
        <p:nvSpPr>
          <p:cNvPr id="230" name="Google Shape;230;p42"/>
          <p:cNvSpPr txBox="1"/>
          <p:nvPr/>
        </p:nvSpPr>
        <p:spPr>
          <a:xfrm>
            <a:off x="2516850" y="3190742"/>
            <a:ext cx="4110300" cy="1075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Consolas"/>
                <a:ea typeface="Consolas"/>
                <a:cs typeface="Consolas"/>
                <a:sym typeface="Consolas"/>
              </a:rPr>
              <a:t>&lt;script&gt;</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var footNote = document.createElement("p");</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footNote.innerHTML = </a:t>
            </a:r>
            <a:r>
              <a:rPr lang="en" sz="1000">
                <a:solidFill>
                  <a:schemeClr val="dk1"/>
                </a:solidFill>
                <a:latin typeface="Consolas"/>
                <a:ea typeface="Consolas"/>
                <a:cs typeface="Consolas"/>
                <a:sym typeface="Consolas"/>
              </a:rPr>
              <a:t>"1. From page 5 of </a:t>
            </a:r>
            <a:endParaRPr sz="1000">
              <a:solidFill>
                <a:schemeClr val="dk1"/>
              </a:solidFill>
              <a:latin typeface="Consolas"/>
              <a:ea typeface="Consolas"/>
              <a:cs typeface="Consolas"/>
              <a:sym typeface="Consolas"/>
            </a:endParaRPr>
          </a:p>
          <a:p>
            <a:pPr indent="457200" lvl="0" marL="0" rtl="0" algn="l">
              <a:spcBef>
                <a:spcPts val="0"/>
              </a:spcBef>
              <a:spcAft>
                <a:spcPts val="0"/>
              </a:spcAft>
              <a:buNone/>
            </a:pPr>
            <a:r>
              <a:rPr lang="en" sz="1000">
                <a:solidFill>
                  <a:schemeClr val="dk1"/>
                </a:solidFill>
                <a:latin typeface="Consolas"/>
                <a:ea typeface="Consolas"/>
                <a:cs typeface="Consolas"/>
                <a:sym typeface="Consolas"/>
              </a:rPr>
              <a:t>&lt;i&gt;Frankenstein&lt;/i&gt;";</a:t>
            </a:r>
            <a:endParaRPr sz="1000">
              <a:solidFill>
                <a:schemeClr val="dk1"/>
              </a:solidFill>
              <a:latin typeface="Consolas"/>
              <a:ea typeface="Consolas"/>
              <a:cs typeface="Consolas"/>
              <a:sym typeface="Consolas"/>
            </a:endParaRPr>
          </a:p>
          <a:p>
            <a:pPr indent="457200" lvl="0" marL="0" rtl="0" algn="l">
              <a:spcBef>
                <a:spcPts val="0"/>
              </a:spcBef>
              <a:spcAft>
                <a:spcPts val="0"/>
              </a:spcAft>
              <a:buNone/>
            </a:pPr>
            <a:r>
              <a:rPr lang="en" sz="1000">
                <a:solidFill>
                  <a:schemeClr val="dk1"/>
                </a:solidFill>
                <a:latin typeface="Consolas"/>
                <a:ea typeface="Consolas"/>
                <a:cs typeface="Consolas"/>
                <a:sym typeface="Consolas"/>
              </a:rPr>
              <a:t>document.body.appendChild(footNote);</a:t>
            </a:r>
            <a:endParaRPr sz="1000">
              <a:solidFill>
                <a:schemeClr val="dk1"/>
              </a:solidFill>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&lt;/script&gt;</a:t>
            </a:r>
            <a:endParaRPr sz="1000">
              <a:latin typeface="Consolas"/>
              <a:ea typeface="Consolas"/>
              <a:cs typeface="Consolas"/>
              <a:sym typeface="Consolas"/>
            </a:endParaRPr>
          </a:p>
        </p:txBody>
      </p:sp>
      <p:sp>
        <p:nvSpPr>
          <p:cNvPr id="231" name="Google Shape;231;p42"/>
          <p:cNvSpPr txBox="1"/>
          <p:nvPr/>
        </p:nvSpPr>
        <p:spPr>
          <a:xfrm>
            <a:off x="1709400" y="1665108"/>
            <a:ext cx="5725200" cy="1348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700">
                <a:solidFill>
                  <a:schemeClr val="dk1"/>
                </a:solidFill>
              </a:rPr>
              <a:t>My essay on Frankenstein</a:t>
            </a:r>
            <a:endParaRPr b="1" sz="1700">
              <a:solidFill>
                <a:schemeClr val="dk1"/>
              </a:solidFill>
            </a:endParaRPr>
          </a:p>
          <a:p>
            <a:pPr indent="0" lvl="0" marL="0" rtl="0" algn="l">
              <a:lnSpc>
                <a:spcPct val="115000"/>
              </a:lnSpc>
              <a:spcBef>
                <a:spcPts val="1200"/>
              </a:spcBef>
              <a:spcAft>
                <a:spcPts val="0"/>
              </a:spcAft>
              <a:buNone/>
            </a:pPr>
            <a:r>
              <a:rPr lang="en" sz="1100">
                <a:solidFill>
                  <a:schemeClr val="dk1"/>
                </a:solidFill>
              </a:rPr>
              <a:t>The central theme of Mary Shelley's Frankenstein is clearly laid out in the first few pages of the text(1).</a:t>
            </a:r>
            <a:endParaRPr sz="1100">
              <a:solidFill>
                <a:schemeClr val="dk1"/>
              </a:solidFill>
            </a:endParaRPr>
          </a:p>
          <a:p>
            <a:pPr indent="0" lvl="0" marL="0" rtl="0" algn="l">
              <a:lnSpc>
                <a:spcPct val="115000"/>
              </a:lnSpc>
              <a:spcBef>
                <a:spcPts val="1200"/>
              </a:spcBef>
              <a:spcAft>
                <a:spcPts val="1200"/>
              </a:spcAft>
              <a:buNone/>
            </a:pPr>
            <a:r>
              <a:rPr lang="en" sz="1100">
                <a:solidFill>
                  <a:schemeClr val="dk1"/>
                </a:solidFill>
              </a:rPr>
              <a:t>1. From page 5 of </a:t>
            </a:r>
            <a:r>
              <a:rPr i="1" lang="en" sz="1100">
                <a:solidFill>
                  <a:schemeClr val="dk1"/>
                </a:solidFill>
              </a:rPr>
              <a:t>Frankenstein</a:t>
            </a:r>
            <a:endParaRPr i="1" sz="11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3"/>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setAttribute</a:t>
            </a:r>
            <a:endParaRPr/>
          </a:p>
        </p:txBody>
      </p:sp>
      <p:sp>
        <p:nvSpPr>
          <p:cNvPr id="237" name="Google Shape;237;p43"/>
          <p:cNvSpPr txBox="1"/>
          <p:nvPr/>
        </p:nvSpPr>
        <p:spPr>
          <a:xfrm>
            <a:off x="2516850" y="4479356"/>
            <a:ext cx="4110300" cy="356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0"/>
              </a:lnSpc>
              <a:spcBef>
                <a:spcPts val="0"/>
              </a:spcBef>
              <a:spcAft>
                <a:spcPts val="1600"/>
              </a:spcAft>
              <a:buNone/>
            </a:pPr>
            <a:r>
              <a:rPr b="1" i="1" lang="en" sz="1100">
                <a:solidFill>
                  <a:schemeClr val="dk1"/>
                </a:solidFill>
                <a:latin typeface="Consolas"/>
                <a:ea typeface="Consolas"/>
                <a:cs typeface="Consolas"/>
                <a:sym typeface="Consolas"/>
              </a:rPr>
              <a:t>footNote</a:t>
            </a:r>
            <a:r>
              <a:rPr lang="en" sz="1100">
                <a:solidFill>
                  <a:schemeClr val="dk1"/>
                </a:solidFill>
                <a:latin typeface="Consolas"/>
                <a:ea typeface="Consolas"/>
                <a:cs typeface="Consolas"/>
                <a:sym typeface="Consolas"/>
              </a:rPr>
              <a:t>.setAttribute(</a:t>
            </a:r>
            <a:r>
              <a:rPr i="1" lang="en" sz="1100">
                <a:solidFill>
                  <a:schemeClr val="dk1"/>
                </a:solidFill>
                <a:latin typeface="Consolas"/>
                <a:ea typeface="Consolas"/>
                <a:cs typeface="Consolas"/>
                <a:sym typeface="Consolas"/>
              </a:rPr>
              <a:t>"style"</a:t>
            </a:r>
            <a:r>
              <a:rPr lang="en" sz="1100">
                <a:solidFill>
                  <a:schemeClr val="dk1"/>
                </a:solidFill>
                <a:latin typeface="Consolas"/>
                <a:ea typeface="Consolas"/>
                <a:cs typeface="Consolas"/>
                <a:sym typeface="Consolas"/>
              </a:rPr>
              <a:t>, </a:t>
            </a:r>
            <a:r>
              <a:rPr b="1" i="1" lang="en" sz="1100">
                <a:solidFill>
                  <a:schemeClr val="dk1"/>
                </a:solidFill>
                <a:latin typeface="Consolas"/>
                <a:ea typeface="Consolas"/>
                <a:cs typeface="Consolas"/>
                <a:sym typeface="Consolas"/>
              </a:rPr>
              <a:t>"font-size: 7px"</a:t>
            </a:r>
            <a:r>
              <a:rPr lang="en" sz="1100">
                <a:solidFill>
                  <a:schemeClr val="dk1"/>
                </a:solidFill>
                <a:latin typeface="Consolas"/>
                <a:ea typeface="Consolas"/>
                <a:cs typeface="Consolas"/>
                <a:sym typeface="Consolas"/>
              </a:rPr>
              <a:t>)</a:t>
            </a:r>
            <a:endParaRPr sz="1100"/>
          </a:p>
        </p:txBody>
      </p:sp>
      <p:sp>
        <p:nvSpPr>
          <p:cNvPr id="238" name="Google Shape;238;p43"/>
          <p:cNvSpPr txBox="1"/>
          <p:nvPr/>
        </p:nvSpPr>
        <p:spPr>
          <a:xfrm>
            <a:off x="2516850" y="3190742"/>
            <a:ext cx="4110300" cy="1075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Consolas"/>
                <a:ea typeface="Consolas"/>
                <a:cs typeface="Consolas"/>
                <a:sym typeface="Consolas"/>
              </a:rPr>
              <a:t>&lt;script&gt;</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var footNote = document.createElement("p");</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footNote.innerHTML = </a:t>
            </a:r>
            <a:r>
              <a:rPr lang="en" sz="1000">
                <a:solidFill>
                  <a:schemeClr val="dk1"/>
                </a:solidFill>
                <a:latin typeface="Consolas"/>
                <a:ea typeface="Consolas"/>
                <a:cs typeface="Consolas"/>
                <a:sym typeface="Consolas"/>
              </a:rPr>
              <a:t>"1. From page 5 of </a:t>
            </a:r>
            <a:endParaRPr sz="1000">
              <a:solidFill>
                <a:schemeClr val="dk1"/>
              </a:solidFill>
              <a:latin typeface="Consolas"/>
              <a:ea typeface="Consolas"/>
              <a:cs typeface="Consolas"/>
              <a:sym typeface="Consolas"/>
            </a:endParaRPr>
          </a:p>
          <a:p>
            <a:pPr indent="457200" lvl="0" marL="0" rtl="0" algn="l">
              <a:spcBef>
                <a:spcPts val="0"/>
              </a:spcBef>
              <a:spcAft>
                <a:spcPts val="0"/>
              </a:spcAft>
              <a:buNone/>
            </a:pPr>
            <a:r>
              <a:rPr lang="en" sz="1000">
                <a:solidFill>
                  <a:schemeClr val="dk1"/>
                </a:solidFill>
                <a:latin typeface="Consolas"/>
                <a:ea typeface="Consolas"/>
                <a:cs typeface="Consolas"/>
                <a:sym typeface="Consolas"/>
              </a:rPr>
              <a:t>&lt;i&gt;Frankenstein&lt;/i&gt;";</a:t>
            </a:r>
            <a:endParaRPr sz="1000">
              <a:solidFill>
                <a:schemeClr val="dk1"/>
              </a:solidFill>
              <a:latin typeface="Consolas"/>
              <a:ea typeface="Consolas"/>
              <a:cs typeface="Consolas"/>
              <a:sym typeface="Consolas"/>
            </a:endParaRPr>
          </a:p>
          <a:p>
            <a:pPr indent="457200" lvl="0" marL="0" rtl="0" algn="l">
              <a:spcBef>
                <a:spcPts val="0"/>
              </a:spcBef>
              <a:spcAft>
                <a:spcPts val="0"/>
              </a:spcAft>
              <a:buNone/>
            </a:pPr>
            <a:r>
              <a:rPr lang="en" sz="1000">
                <a:solidFill>
                  <a:schemeClr val="dk1"/>
                </a:solidFill>
                <a:latin typeface="Consolas"/>
                <a:ea typeface="Consolas"/>
                <a:cs typeface="Consolas"/>
                <a:sym typeface="Consolas"/>
              </a:rPr>
              <a:t>document.body.appendChild(footNote);</a:t>
            </a:r>
            <a:endParaRPr sz="1000">
              <a:solidFill>
                <a:schemeClr val="dk1"/>
              </a:solidFill>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&lt;/script&gt;</a:t>
            </a:r>
            <a:endParaRPr sz="1000">
              <a:latin typeface="Consolas"/>
              <a:ea typeface="Consolas"/>
              <a:cs typeface="Consolas"/>
              <a:sym typeface="Consolas"/>
            </a:endParaRPr>
          </a:p>
        </p:txBody>
      </p:sp>
      <p:sp>
        <p:nvSpPr>
          <p:cNvPr id="239" name="Google Shape;239;p43"/>
          <p:cNvSpPr txBox="1"/>
          <p:nvPr/>
        </p:nvSpPr>
        <p:spPr>
          <a:xfrm>
            <a:off x="1709400" y="1665108"/>
            <a:ext cx="5725200" cy="1348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700">
                <a:solidFill>
                  <a:schemeClr val="dk1"/>
                </a:solidFill>
              </a:rPr>
              <a:t>My essay on Frankenstein</a:t>
            </a:r>
            <a:endParaRPr b="1" sz="1700">
              <a:solidFill>
                <a:schemeClr val="dk1"/>
              </a:solidFill>
            </a:endParaRPr>
          </a:p>
          <a:p>
            <a:pPr indent="0" lvl="0" marL="0" rtl="0" algn="l">
              <a:lnSpc>
                <a:spcPct val="115000"/>
              </a:lnSpc>
              <a:spcBef>
                <a:spcPts val="1200"/>
              </a:spcBef>
              <a:spcAft>
                <a:spcPts val="0"/>
              </a:spcAft>
              <a:buNone/>
            </a:pPr>
            <a:r>
              <a:rPr lang="en" sz="1100">
                <a:solidFill>
                  <a:schemeClr val="dk1"/>
                </a:solidFill>
              </a:rPr>
              <a:t>The central theme of Mary Shelley's Frankenstein is clearly laid out in the first few pages of the text(1).</a:t>
            </a:r>
            <a:endParaRPr sz="1100">
              <a:solidFill>
                <a:schemeClr val="dk1"/>
              </a:solidFill>
            </a:endParaRPr>
          </a:p>
          <a:p>
            <a:pPr indent="0" lvl="0" marL="0" rtl="0" algn="l">
              <a:lnSpc>
                <a:spcPct val="115000"/>
              </a:lnSpc>
              <a:spcBef>
                <a:spcPts val="1200"/>
              </a:spcBef>
              <a:spcAft>
                <a:spcPts val="1200"/>
              </a:spcAft>
              <a:buNone/>
            </a:pPr>
            <a:r>
              <a:rPr lang="en" sz="1100">
                <a:solidFill>
                  <a:schemeClr val="dk1"/>
                </a:solidFill>
              </a:rPr>
              <a:t>1. From page 5 of </a:t>
            </a:r>
            <a:r>
              <a:rPr i="1" lang="en" sz="1100">
                <a:solidFill>
                  <a:schemeClr val="dk1"/>
                </a:solidFill>
              </a:rPr>
              <a:t>Frankenstein</a:t>
            </a:r>
            <a:endParaRPr i="1" sz="11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cxnSp>
        <p:nvCxnSpPr>
          <p:cNvPr id="244" name="Google Shape;244;p44"/>
          <p:cNvCxnSpPr>
            <a:endCxn id="245" idx="0"/>
          </p:cNvCxnSpPr>
          <p:nvPr/>
        </p:nvCxnSpPr>
        <p:spPr>
          <a:xfrm flipH="1">
            <a:off x="1215495" y="2908475"/>
            <a:ext cx="606000" cy="586500"/>
          </a:xfrm>
          <a:prstGeom prst="straightConnector1">
            <a:avLst/>
          </a:prstGeom>
          <a:noFill/>
          <a:ln cap="flat" cmpd="sng" w="9525">
            <a:solidFill>
              <a:schemeClr val="dk2"/>
            </a:solidFill>
            <a:prstDash val="solid"/>
            <a:round/>
            <a:headEnd len="med" w="med" type="none"/>
            <a:tailEnd len="med" w="med" type="triangle"/>
          </a:ln>
        </p:spPr>
      </p:cxnSp>
      <p:sp>
        <p:nvSpPr>
          <p:cNvPr id="246" name="Google Shape;246;p44"/>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setAttribute</a:t>
            </a:r>
            <a:endParaRPr/>
          </a:p>
        </p:txBody>
      </p:sp>
      <p:pic>
        <p:nvPicPr>
          <p:cNvPr id="245" name="Google Shape;245;p44"/>
          <p:cNvPicPr preferRelativeResize="0"/>
          <p:nvPr/>
        </p:nvPicPr>
        <p:blipFill>
          <a:blip r:embed="rId3">
            <a:alphaModFix/>
          </a:blip>
          <a:stretch>
            <a:fillRect/>
          </a:stretch>
        </p:blipFill>
        <p:spPr>
          <a:xfrm>
            <a:off x="165541" y="3494975"/>
            <a:ext cx="2099909" cy="572700"/>
          </a:xfrm>
          <a:prstGeom prst="rect">
            <a:avLst/>
          </a:prstGeom>
          <a:noFill/>
          <a:ln>
            <a:noFill/>
          </a:ln>
        </p:spPr>
      </p:pic>
      <p:sp>
        <p:nvSpPr>
          <p:cNvPr id="247" name="Google Shape;247;p44"/>
          <p:cNvSpPr txBox="1"/>
          <p:nvPr/>
        </p:nvSpPr>
        <p:spPr>
          <a:xfrm>
            <a:off x="2516850" y="4479356"/>
            <a:ext cx="4110300" cy="356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0"/>
              </a:lnSpc>
              <a:spcBef>
                <a:spcPts val="0"/>
              </a:spcBef>
              <a:spcAft>
                <a:spcPts val="1600"/>
              </a:spcAft>
              <a:buNone/>
            </a:pPr>
            <a:r>
              <a:rPr b="1" i="1" lang="en" sz="1100">
                <a:solidFill>
                  <a:schemeClr val="dk1"/>
                </a:solidFill>
                <a:latin typeface="Consolas"/>
                <a:ea typeface="Consolas"/>
                <a:cs typeface="Consolas"/>
                <a:sym typeface="Consolas"/>
              </a:rPr>
              <a:t>footNote</a:t>
            </a:r>
            <a:r>
              <a:rPr lang="en" sz="1100">
                <a:solidFill>
                  <a:schemeClr val="dk1"/>
                </a:solidFill>
                <a:latin typeface="Consolas"/>
                <a:ea typeface="Consolas"/>
                <a:cs typeface="Consolas"/>
                <a:sym typeface="Consolas"/>
              </a:rPr>
              <a:t>.setAttribute(</a:t>
            </a:r>
            <a:r>
              <a:rPr i="1" lang="en" sz="1100">
                <a:solidFill>
                  <a:schemeClr val="dk1"/>
                </a:solidFill>
                <a:latin typeface="Consolas"/>
                <a:ea typeface="Consolas"/>
                <a:cs typeface="Consolas"/>
                <a:sym typeface="Consolas"/>
              </a:rPr>
              <a:t>"style"</a:t>
            </a:r>
            <a:r>
              <a:rPr lang="en" sz="1100">
                <a:solidFill>
                  <a:schemeClr val="dk1"/>
                </a:solidFill>
                <a:latin typeface="Consolas"/>
                <a:ea typeface="Consolas"/>
                <a:cs typeface="Consolas"/>
                <a:sym typeface="Consolas"/>
              </a:rPr>
              <a:t>, </a:t>
            </a:r>
            <a:r>
              <a:rPr b="1" i="1" lang="en" sz="1100">
                <a:solidFill>
                  <a:schemeClr val="dk1"/>
                </a:solidFill>
                <a:latin typeface="Consolas"/>
                <a:ea typeface="Consolas"/>
                <a:cs typeface="Consolas"/>
                <a:sym typeface="Consolas"/>
              </a:rPr>
              <a:t>"font-size: 7px"</a:t>
            </a:r>
            <a:r>
              <a:rPr lang="en" sz="1100">
                <a:solidFill>
                  <a:schemeClr val="dk1"/>
                </a:solidFill>
                <a:latin typeface="Consolas"/>
                <a:ea typeface="Consolas"/>
                <a:cs typeface="Consolas"/>
                <a:sym typeface="Consolas"/>
              </a:rPr>
              <a:t>)</a:t>
            </a:r>
            <a:endParaRPr sz="1100"/>
          </a:p>
        </p:txBody>
      </p:sp>
      <p:sp>
        <p:nvSpPr>
          <p:cNvPr id="248" name="Google Shape;248;p44"/>
          <p:cNvSpPr txBox="1"/>
          <p:nvPr/>
        </p:nvSpPr>
        <p:spPr>
          <a:xfrm>
            <a:off x="2516850" y="3190742"/>
            <a:ext cx="4110300" cy="1075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Consolas"/>
                <a:ea typeface="Consolas"/>
                <a:cs typeface="Consolas"/>
                <a:sym typeface="Consolas"/>
              </a:rPr>
              <a:t>&lt;script&gt;</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var footNote = document.createElement("p");</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footNote.innerHTML = </a:t>
            </a:r>
            <a:r>
              <a:rPr lang="en" sz="1000">
                <a:solidFill>
                  <a:schemeClr val="dk1"/>
                </a:solidFill>
                <a:latin typeface="Consolas"/>
                <a:ea typeface="Consolas"/>
                <a:cs typeface="Consolas"/>
                <a:sym typeface="Consolas"/>
              </a:rPr>
              <a:t>"1. From page 5 of </a:t>
            </a:r>
            <a:endParaRPr sz="1000">
              <a:solidFill>
                <a:schemeClr val="dk1"/>
              </a:solidFill>
              <a:latin typeface="Consolas"/>
              <a:ea typeface="Consolas"/>
              <a:cs typeface="Consolas"/>
              <a:sym typeface="Consolas"/>
            </a:endParaRPr>
          </a:p>
          <a:p>
            <a:pPr indent="457200" lvl="0" marL="0" rtl="0" algn="l">
              <a:spcBef>
                <a:spcPts val="0"/>
              </a:spcBef>
              <a:spcAft>
                <a:spcPts val="0"/>
              </a:spcAft>
              <a:buNone/>
            </a:pPr>
            <a:r>
              <a:rPr lang="en" sz="1000">
                <a:solidFill>
                  <a:schemeClr val="dk1"/>
                </a:solidFill>
                <a:latin typeface="Consolas"/>
                <a:ea typeface="Consolas"/>
                <a:cs typeface="Consolas"/>
                <a:sym typeface="Consolas"/>
              </a:rPr>
              <a:t>&lt;i&gt;Frankenstein&lt;/i&gt;";</a:t>
            </a:r>
            <a:endParaRPr sz="1000">
              <a:solidFill>
                <a:schemeClr val="dk1"/>
              </a:solidFill>
              <a:latin typeface="Consolas"/>
              <a:ea typeface="Consolas"/>
              <a:cs typeface="Consolas"/>
              <a:sym typeface="Consolas"/>
            </a:endParaRPr>
          </a:p>
          <a:p>
            <a:pPr indent="457200" lvl="0" marL="0" rtl="0" algn="l">
              <a:spcBef>
                <a:spcPts val="0"/>
              </a:spcBef>
              <a:spcAft>
                <a:spcPts val="0"/>
              </a:spcAft>
              <a:buNone/>
            </a:pPr>
            <a:r>
              <a:rPr lang="en" sz="1000">
                <a:solidFill>
                  <a:schemeClr val="dk1"/>
                </a:solidFill>
                <a:latin typeface="Consolas"/>
                <a:ea typeface="Consolas"/>
                <a:cs typeface="Consolas"/>
                <a:sym typeface="Consolas"/>
              </a:rPr>
              <a:t>document.body.appendChild(footNote);</a:t>
            </a:r>
            <a:endParaRPr sz="1000">
              <a:solidFill>
                <a:schemeClr val="dk1"/>
              </a:solidFill>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&lt;/script&gt;</a:t>
            </a:r>
            <a:endParaRPr sz="1000">
              <a:latin typeface="Consolas"/>
              <a:ea typeface="Consolas"/>
              <a:cs typeface="Consolas"/>
              <a:sym typeface="Consolas"/>
            </a:endParaRPr>
          </a:p>
        </p:txBody>
      </p:sp>
      <p:sp>
        <p:nvSpPr>
          <p:cNvPr id="249" name="Google Shape;249;p44"/>
          <p:cNvSpPr txBox="1"/>
          <p:nvPr/>
        </p:nvSpPr>
        <p:spPr>
          <a:xfrm>
            <a:off x="1709400" y="1665108"/>
            <a:ext cx="5725200" cy="1348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700">
                <a:solidFill>
                  <a:schemeClr val="dk1"/>
                </a:solidFill>
              </a:rPr>
              <a:t>My essay on Frankenstein</a:t>
            </a:r>
            <a:endParaRPr b="1" sz="1700">
              <a:solidFill>
                <a:schemeClr val="dk1"/>
              </a:solidFill>
            </a:endParaRPr>
          </a:p>
          <a:p>
            <a:pPr indent="0" lvl="0" marL="0" rtl="0" algn="l">
              <a:lnSpc>
                <a:spcPct val="115000"/>
              </a:lnSpc>
              <a:spcBef>
                <a:spcPts val="1200"/>
              </a:spcBef>
              <a:spcAft>
                <a:spcPts val="0"/>
              </a:spcAft>
              <a:buNone/>
            </a:pPr>
            <a:r>
              <a:rPr lang="en" sz="1100">
                <a:solidFill>
                  <a:schemeClr val="dk1"/>
                </a:solidFill>
              </a:rPr>
              <a:t>The central theme of Mary Shelley's Frankenstein is clearly laid out in the first few pages of the text(1).</a:t>
            </a:r>
            <a:endParaRPr sz="1100">
              <a:solidFill>
                <a:schemeClr val="dk1"/>
              </a:solidFill>
            </a:endParaRPr>
          </a:p>
          <a:p>
            <a:pPr indent="0" lvl="0" marL="0" rtl="0" algn="l">
              <a:lnSpc>
                <a:spcPct val="115000"/>
              </a:lnSpc>
              <a:spcBef>
                <a:spcPts val="1200"/>
              </a:spcBef>
              <a:spcAft>
                <a:spcPts val="1200"/>
              </a:spcAft>
              <a:buNone/>
            </a:pPr>
            <a:r>
              <a:rPr lang="en" sz="700">
                <a:solidFill>
                  <a:schemeClr val="dk1"/>
                </a:solidFill>
                <a:highlight>
                  <a:srgbClr val="FFFF00"/>
                </a:highlight>
              </a:rPr>
              <a:t>1. From page 5 of </a:t>
            </a:r>
            <a:r>
              <a:rPr i="1" lang="en" sz="700">
                <a:solidFill>
                  <a:schemeClr val="dk1"/>
                </a:solidFill>
                <a:highlight>
                  <a:srgbClr val="FFFF00"/>
                </a:highlight>
              </a:rPr>
              <a:t>Frankenstein</a:t>
            </a:r>
            <a:endParaRPr i="1" sz="700">
              <a:solidFill>
                <a:schemeClr val="dk1"/>
              </a:solidFill>
              <a:highlight>
                <a:srgbClr val="FFFF00"/>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5"/>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setAttribute</a:t>
            </a:r>
            <a:endParaRPr/>
          </a:p>
        </p:txBody>
      </p:sp>
      <p:sp>
        <p:nvSpPr>
          <p:cNvPr id="255" name="Google Shape;255;p45"/>
          <p:cNvSpPr txBox="1"/>
          <p:nvPr/>
        </p:nvSpPr>
        <p:spPr>
          <a:xfrm>
            <a:off x="4442375" y="2412625"/>
            <a:ext cx="4110300" cy="1059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Consolas"/>
                <a:ea typeface="Consolas"/>
                <a:cs typeface="Consolas"/>
                <a:sym typeface="Consolas"/>
              </a:rPr>
              <a:t>&lt;script&gt;</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var footNote = document.createElement("p");</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footNote.innerHTML = </a:t>
            </a:r>
            <a:r>
              <a:rPr lang="en" sz="1000">
                <a:solidFill>
                  <a:schemeClr val="dk1"/>
                </a:solidFill>
                <a:latin typeface="Consolas"/>
                <a:ea typeface="Consolas"/>
                <a:cs typeface="Consolas"/>
                <a:sym typeface="Consolas"/>
              </a:rPr>
              <a:t>"1. From page 5 of </a:t>
            </a:r>
            <a:endParaRPr sz="1000">
              <a:solidFill>
                <a:schemeClr val="dk1"/>
              </a:solidFill>
              <a:latin typeface="Consolas"/>
              <a:ea typeface="Consolas"/>
              <a:cs typeface="Consolas"/>
              <a:sym typeface="Consolas"/>
            </a:endParaRPr>
          </a:p>
          <a:p>
            <a:pPr indent="457200" lvl="0" marL="0" rtl="0" algn="l">
              <a:spcBef>
                <a:spcPts val="0"/>
              </a:spcBef>
              <a:spcAft>
                <a:spcPts val="0"/>
              </a:spcAft>
              <a:buNone/>
            </a:pPr>
            <a:r>
              <a:rPr lang="en" sz="1000">
                <a:solidFill>
                  <a:schemeClr val="dk1"/>
                </a:solidFill>
                <a:latin typeface="Consolas"/>
                <a:ea typeface="Consolas"/>
                <a:cs typeface="Consolas"/>
                <a:sym typeface="Consolas"/>
              </a:rPr>
              <a:t>&lt;i&gt;Frankenstein&lt;/i&gt;";</a:t>
            </a:r>
            <a:endParaRPr sz="1000">
              <a:solidFill>
                <a:schemeClr val="dk1"/>
              </a:solidFill>
              <a:latin typeface="Consolas"/>
              <a:ea typeface="Consolas"/>
              <a:cs typeface="Consolas"/>
              <a:sym typeface="Consolas"/>
            </a:endParaRPr>
          </a:p>
          <a:p>
            <a:pPr indent="457200" lvl="0" marL="0" rtl="0" algn="l">
              <a:spcBef>
                <a:spcPts val="0"/>
              </a:spcBef>
              <a:spcAft>
                <a:spcPts val="0"/>
              </a:spcAft>
              <a:buNone/>
            </a:pPr>
            <a:r>
              <a:rPr lang="en" sz="1000">
                <a:solidFill>
                  <a:schemeClr val="dk1"/>
                </a:solidFill>
                <a:latin typeface="Consolas"/>
                <a:ea typeface="Consolas"/>
                <a:cs typeface="Consolas"/>
                <a:sym typeface="Consolas"/>
              </a:rPr>
              <a:t>document.body.appendChild(footNote);</a:t>
            </a:r>
            <a:endParaRPr sz="1000">
              <a:solidFill>
                <a:schemeClr val="dk1"/>
              </a:solidFill>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&lt;/script&gt;</a:t>
            </a:r>
            <a:endParaRPr sz="1000">
              <a:latin typeface="Consolas"/>
              <a:ea typeface="Consolas"/>
              <a:cs typeface="Consolas"/>
              <a:sym typeface="Consolas"/>
            </a:endParaRPr>
          </a:p>
        </p:txBody>
      </p:sp>
      <p:sp>
        <p:nvSpPr>
          <p:cNvPr id="256" name="Google Shape;256;p45"/>
          <p:cNvSpPr txBox="1"/>
          <p:nvPr/>
        </p:nvSpPr>
        <p:spPr>
          <a:xfrm>
            <a:off x="4442375" y="3625738"/>
            <a:ext cx="4110300" cy="438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0"/>
              </a:lnSpc>
              <a:spcBef>
                <a:spcPts val="0"/>
              </a:spcBef>
              <a:spcAft>
                <a:spcPts val="1600"/>
              </a:spcAft>
              <a:buNone/>
            </a:pPr>
            <a:r>
              <a:rPr i="1" lang="en" sz="1200">
                <a:solidFill>
                  <a:schemeClr val="dk1"/>
                </a:solidFill>
                <a:latin typeface="Consolas"/>
                <a:ea typeface="Consolas"/>
                <a:cs typeface="Consolas"/>
                <a:sym typeface="Consolas"/>
              </a:rPr>
              <a:t>footNote</a:t>
            </a:r>
            <a:r>
              <a:rPr lang="en" sz="1200">
                <a:solidFill>
                  <a:schemeClr val="dk1"/>
                </a:solidFill>
                <a:latin typeface="Consolas"/>
                <a:ea typeface="Consolas"/>
                <a:cs typeface="Consolas"/>
                <a:sym typeface="Consolas"/>
              </a:rPr>
              <a:t>.setAttribute(</a:t>
            </a:r>
            <a:r>
              <a:rPr i="1" lang="en" sz="1200">
                <a:solidFill>
                  <a:schemeClr val="dk1"/>
                </a:solidFill>
                <a:latin typeface="Consolas"/>
                <a:ea typeface="Consolas"/>
                <a:cs typeface="Consolas"/>
                <a:sym typeface="Consolas"/>
              </a:rPr>
              <a:t>"class"</a:t>
            </a:r>
            <a:r>
              <a:rPr lang="en" sz="1200">
                <a:solidFill>
                  <a:schemeClr val="dk1"/>
                </a:solidFill>
                <a:latin typeface="Consolas"/>
                <a:ea typeface="Consolas"/>
                <a:cs typeface="Consolas"/>
                <a:sym typeface="Consolas"/>
              </a:rPr>
              <a:t>, </a:t>
            </a:r>
            <a:r>
              <a:rPr i="1" lang="en" sz="1200">
                <a:solidFill>
                  <a:schemeClr val="dk1"/>
                </a:solidFill>
                <a:latin typeface="Consolas"/>
                <a:ea typeface="Consolas"/>
                <a:cs typeface="Consolas"/>
                <a:sym typeface="Consolas"/>
              </a:rPr>
              <a:t>"footNote"</a:t>
            </a:r>
            <a:r>
              <a:rPr lang="en" sz="1200">
                <a:solidFill>
                  <a:schemeClr val="dk1"/>
                </a:solidFill>
                <a:latin typeface="Consolas"/>
                <a:ea typeface="Consolas"/>
                <a:cs typeface="Consolas"/>
                <a:sym typeface="Consolas"/>
              </a:rPr>
              <a:t>);</a:t>
            </a:r>
            <a:endParaRPr sz="1200"/>
          </a:p>
        </p:txBody>
      </p:sp>
      <p:sp>
        <p:nvSpPr>
          <p:cNvPr id="257" name="Google Shape;257;p45"/>
          <p:cNvSpPr txBox="1"/>
          <p:nvPr/>
        </p:nvSpPr>
        <p:spPr>
          <a:xfrm>
            <a:off x="359500" y="2412624"/>
            <a:ext cx="3732600" cy="748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.footNote {</a:t>
            </a:r>
            <a:endParaRPr sz="10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font-size: "7px";</a:t>
            </a:r>
            <a:endParaRPr sz="10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font-style: italic;</a:t>
            </a:r>
            <a:endParaRPr sz="10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spcBef>
                <a:spcPts val="0"/>
              </a:spcBef>
              <a:spcAft>
                <a:spcPts val="0"/>
              </a:spcAft>
              <a:buNone/>
            </a:pPr>
            <a:r>
              <a:t/>
            </a:r>
            <a:endParaRPr sz="1000">
              <a:latin typeface="Consolas"/>
              <a:ea typeface="Consolas"/>
              <a:cs typeface="Consolas"/>
              <a:sym typeface="Consolas"/>
            </a:endParaRPr>
          </a:p>
        </p:txBody>
      </p:sp>
      <p:sp>
        <p:nvSpPr>
          <p:cNvPr id="258" name="Google Shape;258;p45"/>
          <p:cNvSpPr txBox="1"/>
          <p:nvPr/>
        </p:nvSpPr>
        <p:spPr>
          <a:xfrm>
            <a:off x="527550" y="1507763"/>
            <a:ext cx="7827600" cy="4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Proxima Nova"/>
                <a:ea typeface="Proxima Nova"/>
                <a:cs typeface="Proxima Nova"/>
                <a:sym typeface="Proxima Nova"/>
              </a:rPr>
              <a:t>Attributes are </a:t>
            </a:r>
            <a:r>
              <a:rPr b="1" lang="en" sz="2400">
                <a:latin typeface="Proxima Nova"/>
                <a:ea typeface="Proxima Nova"/>
                <a:cs typeface="Proxima Nova"/>
                <a:sym typeface="Proxima Nova"/>
              </a:rPr>
              <a:t>not </a:t>
            </a:r>
            <a:r>
              <a:rPr lang="en" sz="2400">
                <a:latin typeface="Proxima Nova"/>
                <a:ea typeface="Proxima Nova"/>
                <a:cs typeface="Proxima Nova"/>
                <a:sym typeface="Proxima Nova"/>
              </a:rPr>
              <a:t>limited to style:</a:t>
            </a:r>
            <a:endParaRPr sz="2400">
              <a:latin typeface="Proxima Nova"/>
              <a:ea typeface="Proxima Nova"/>
              <a:cs typeface="Proxima Nova"/>
              <a:sym typeface="Proxima Nova"/>
            </a:endParaRPr>
          </a:p>
        </p:txBody>
      </p:sp>
      <p:sp>
        <p:nvSpPr>
          <p:cNvPr id="259" name="Google Shape;259;p45"/>
          <p:cNvSpPr txBox="1"/>
          <p:nvPr/>
        </p:nvSpPr>
        <p:spPr>
          <a:xfrm>
            <a:off x="283300" y="2046638"/>
            <a:ext cx="2324100" cy="12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latin typeface="Proxima Nova"/>
                <a:ea typeface="Proxima Nova"/>
                <a:cs typeface="Proxima Nova"/>
                <a:sym typeface="Proxima Nova"/>
              </a:rPr>
              <a:t>CSS File</a:t>
            </a:r>
            <a:endParaRPr i="1">
              <a:latin typeface="Proxima Nova"/>
              <a:ea typeface="Proxima Nova"/>
              <a:cs typeface="Proxima Nova"/>
              <a:sym typeface="Proxima Nov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6"/>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setAttribute</a:t>
            </a:r>
            <a:endParaRPr/>
          </a:p>
        </p:txBody>
      </p:sp>
      <p:sp>
        <p:nvSpPr>
          <p:cNvPr id="265" name="Google Shape;265;p46"/>
          <p:cNvSpPr txBox="1"/>
          <p:nvPr/>
        </p:nvSpPr>
        <p:spPr>
          <a:xfrm>
            <a:off x="527550" y="1507763"/>
            <a:ext cx="7827600" cy="4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Proxima Nova"/>
                <a:ea typeface="Proxima Nova"/>
                <a:cs typeface="Proxima Nova"/>
                <a:sym typeface="Proxima Nova"/>
              </a:rPr>
              <a:t>Attributes are </a:t>
            </a:r>
            <a:r>
              <a:rPr b="1" lang="en" sz="2400">
                <a:latin typeface="Proxima Nova"/>
                <a:ea typeface="Proxima Nova"/>
                <a:cs typeface="Proxima Nova"/>
                <a:sym typeface="Proxima Nova"/>
              </a:rPr>
              <a:t>not </a:t>
            </a:r>
            <a:r>
              <a:rPr lang="en" sz="2400">
                <a:latin typeface="Proxima Nova"/>
                <a:ea typeface="Proxima Nova"/>
                <a:cs typeface="Proxima Nova"/>
                <a:sym typeface="Proxima Nova"/>
              </a:rPr>
              <a:t>limited to style:</a:t>
            </a:r>
            <a:endParaRPr sz="2400">
              <a:latin typeface="Proxima Nova"/>
              <a:ea typeface="Proxima Nova"/>
              <a:cs typeface="Proxima Nova"/>
              <a:sym typeface="Proxima Nova"/>
            </a:endParaRPr>
          </a:p>
        </p:txBody>
      </p:sp>
      <p:sp>
        <p:nvSpPr>
          <p:cNvPr id="266" name="Google Shape;266;p46"/>
          <p:cNvSpPr txBox="1"/>
          <p:nvPr/>
        </p:nvSpPr>
        <p:spPr>
          <a:xfrm>
            <a:off x="283300" y="2046638"/>
            <a:ext cx="2324100" cy="12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latin typeface="Proxima Nova"/>
                <a:ea typeface="Proxima Nova"/>
                <a:cs typeface="Proxima Nova"/>
                <a:sym typeface="Proxima Nova"/>
              </a:rPr>
              <a:t>CSS File</a:t>
            </a:r>
            <a:endParaRPr i="1">
              <a:latin typeface="Proxima Nova"/>
              <a:ea typeface="Proxima Nova"/>
              <a:cs typeface="Proxima Nova"/>
              <a:sym typeface="Proxima Nova"/>
            </a:endParaRPr>
          </a:p>
        </p:txBody>
      </p:sp>
      <p:sp>
        <p:nvSpPr>
          <p:cNvPr id="267" name="Google Shape;267;p46"/>
          <p:cNvSpPr txBox="1"/>
          <p:nvPr/>
        </p:nvSpPr>
        <p:spPr>
          <a:xfrm>
            <a:off x="4442375" y="2412625"/>
            <a:ext cx="4110300" cy="1059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Consolas"/>
                <a:ea typeface="Consolas"/>
                <a:cs typeface="Consolas"/>
                <a:sym typeface="Consolas"/>
              </a:rPr>
              <a:t>&lt;script&gt;</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var footNote = document.createElement("p");</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footNote.innerHTML = </a:t>
            </a:r>
            <a:r>
              <a:rPr lang="en" sz="1000">
                <a:solidFill>
                  <a:schemeClr val="dk1"/>
                </a:solidFill>
                <a:latin typeface="Consolas"/>
                <a:ea typeface="Consolas"/>
                <a:cs typeface="Consolas"/>
                <a:sym typeface="Consolas"/>
              </a:rPr>
              <a:t>"1. From page 5 of </a:t>
            </a:r>
            <a:endParaRPr sz="1000">
              <a:solidFill>
                <a:schemeClr val="dk1"/>
              </a:solidFill>
              <a:latin typeface="Consolas"/>
              <a:ea typeface="Consolas"/>
              <a:cs typeface="Consolas"/>
              <a:sym typeface="Consolas"/>
            </a:endParaRPr>
          </a:p>
          <a:p>
            <a:pPr indent="457200" lvl="0" marL="0" rtl="0" algn="l">
              <a:spcBef>
                <a:spcPts val="0"/>
              </a:spcBef>
              <a:spcAft>
                <a:spcPts val="0"/>
              </a:spcAft>
              <a:buNone/>
            </a:pPr>
            <a:r>
              <a:rPr lang="en" sz="1000">
                <a:solidFill>
                  <a:schemeClr val="dk1"/>
                </a:solidFill>
                <a:latin typeface="Consolas"/>
                <a:ea typeface="Consolas"/>
                <a:cs typeface="Consolas"/>
                <a:sym typeface="Consolas"/>
              </a:rPr>
              <a:t>&lt;i&gt;Frankenstein&lt;/i&gt;";</a:t>
            </a:r>
            <a:endParaRPr sz="1000">
              <a:solidFill>
                <a:schemeClr val="dk1"/>
              </a:solidFill>
              <a:latin typeface="Consolas"/>
              <a:ea typeface="Consolas"/>
              <a:cs typeface="Consolas"/>
              <a:sym typeface="Consolas"/>
            </a:endParaRPr>
          </a:p>
          <a:p>
            <a:pPr indent="457200" lvl="0" marL="0" rtl="0" algn="l">
              <a:spcBef>
                <a:spcPts val="0"/>
              </a:spcBef>
              <a:spcAft>
                <a:spcPts val="0"/>
              </a:spcAft>
              <a:buNone/>
            </a:pPr>
            <a:r>
              <a:rPr lang="en" sz="1000">
                <a:solidFill>
                  <a:schemeClr val="dk1"/>
                </a:solidFill>
                <a:latin typeface="Consolas"/>
                <a:ea typeface="Consolas"/>
                <a:cs typeface="Consolas"/>
                <a:sym typeface="Consolas"/>
              </a:rPr>
              <a:t>document.body.appendChild(footNote);</a:t>
            </a:r>
            <a:endParaRPr sz="1000">
              <a:solidFill>
                <a:schemeClr val="dk1"/>
              </a:solidFill>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&lt;/script&gt;</a:t>
            </a:r>
            <a:endParaRPr sz="1000">
              <a:latin typeface="Consolas"/>
              <a:ea typeface="Consolas"/>
              <a:cs typeface="Consolas"/>
              <a:sym typeface="Consolas"/>
            </a:endParaRPr>
          </a:p>
        </p:txBody>
      </p:sp>
      <p:sp>
        <p:nvSpPr>
          <p:cNvPr id="268" name="Google Shape;268;p46"/>
          <p:cNvSpPr txBox="1"/>
          <p:nvPr/>
        </p:nvSpPr>
        <p:spPr>
          <a:xfrm>
            <a:off x="4442375" y="3625738"/>
            <a:ext cx="4110300" cy="438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0"/>
              </a:lnSpc>
              <a:spcBef>
                <a:spcPts val="0"/>
              </a:spcBef>
              <a:spcAft>
                <a:spcPts val="1600"/>
              </a:spcAft>
              <a:buNone/>
            </a:pPr>
            <a:r>
              <a:rPr i="1" lang="en" sz="1200">
                <a:solidFill>
                  <a:schemeClr val="dk1"/>
                </a:solidFill>
                <a:latin typeface="Consolas"/>
                <a:ea typeface="Consolas"/>
                <a:cs typeface="Consolas"/>
                <a:sym typeface="Consolas"/>
              </a:rPr>
              <a:t>footNote</a:t>
            </a:r>
            <a:r>
              <a:rPr lang="en" sz="1200">
                <a:solidFill>
                  <a:schemeClr val="dk1"/>
                </a:solidFill>
                <a:latin typeface="Consolas"/>
                <a:ea typeface="Consolas"/>
                <a:cs typeface="Consolas"/>
                <a:sym typeface="Consolas"/>
              </a:rPr>
              <a:t>.setAttribute(</a:t>
            </a:r>
            <a:r>
              <a:rPr i="1" lang="en" sz="1200">
                <a:solidFill>
                  <a:schemeClr val="dk1"/>
                </a:solidFill>
                <a:latin typeface="Consolas"/>
                <a:ea typeface="Consolas"/>
                <a:cs typeface="Consolas"/>
                <a:sym typeface="Consolas"/>
              </a:rPr>
              <a:t>"class"</a:t>
            </a:r>
            <a:r>
              <a:rPr lang="en" sz="1200">
                <a:solidFill>
                  <a:schemeClr val="dk1"/>
                </a:solidFill>
                <a:latin typeface="Consolas"/>
                <a:ea typeface="Consolas"/>
                <a:cs typeface="Consolas"/>
                <a:sym typeface="Consolas"/>
              </a:rPr>
              <a:t>, </a:t>
            </a:r>
            <a:r>
              <a:rPr i="1" lang="en" sz="1200">
                <a:solidFill>
                  <a:schemeClr val="dk1"/>
                </a:solidFill>
                <a:latin typeface="Consolas"/>
                <a:ea typeface="Consolas"/>
                <a:cs typeface="Consolas"/>
                <a:sym typeface="Consolas"/>
              </a:rPr>
              <a:t>"footNote"</a:t>
            </a:r>
            <a:r>
              <a:rPr lang="en" sz="1200">
                <a:solidFill>
                  <a:schemeClr val="dk1"/>
                </a:solidFill>
                <a:latin typeface="Consolas"/>
                <a:ea typeface="Consolas"/>
                <a:cs typeface="Consolas"/>
                <a:sym typeface="Consolas"/>
              </a:rPr>
              <a:t>);</a:t>
            </a:r>
            <a:endParaRPr sz="1200"/>
          </a:p>
        </p:txBody>
      </p:sp>
      <p:sp>
        <p:nvSpPr>
          <p:cNvPr id="269" name="Google Shape;269;p46"/>
          <p:cNvSpPr txBox="1"/>
          <p:nvPr/>
        </p:nvSpPr>
        <p:spPr>
          <a:xfrm>
            <a:off x="359500" y="2412624"/>
            <a:ext cx="3732600" cy="748200"/>
          </a:xfrm>
          <a:prstGeom prst="rect">
            <a:avLst/>
          </a:prstGeom>
          <a:noFill/>
          <a:ln cap="flat" cmpd="sng" w="19050">
            <a:solidFill>
              <a:srgbClr val="0000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.footNote {</a:t>
            </a:r>
            <a:endParaRPr sz="10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font-size: "7px";</a:t>
            </a:r>
            <a:endParaRPr sz="10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font-style: italic;</a:t>
            </a:r>
            <a:endParaRPr sz="10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spcBef>
                <a:spcPts val="0"/>
              </a:spcBef>
              <a:spcAft>
                <a:spcPts val="0"/>
              </a:spcAft>
              <a:buNone/>
            </a:pPr>
            <a:r>
              <a:t/>
            </a:r>
            <a:endParaRPr sz="1000">
              <a:latin typeface="Consolas"/>
              <a:ea typeface="Consolas"/>
              <a:cs typeface="Consolas"/>
              <a:sym typeface="Consola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7"/>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setAttribute</a:t>
            </a:r>
            <a:endParaRPr/>
          </a:p>
        </p:txBody>
      </p:sp>
      <p:sp>
        <p:nvSpPr>
          <p:cNvPr id="275" name="Google Shape;275;p47"/>
          <p:cNvSpPr txBox="1"/>
          <p:nvPr/>
        </p:nvSpPr>
        <p:spPr>
          <a:xfrm>
            <a:off x="527550" y="1507763"/>
            <a:ext cx="7827600" cy="4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Proxima Nova"/>
                <a:ea typeface="Proxima Nova"/>
                <a:cs typeface="Proxima Nova"/>
                <a:sym typeface="Proxima Nova"/>
              </a:rPr>
              <a:t>Attributes are </a:t>
            </a:r>
            <a:r>
              <a:rPr b="1" lang="en" sz="2400">
                <a:latin typeface="Proxima Nova"/>
                <a:ea typeface="Proxima Nova"/>
                <a:cs typeface="Proxima Nova"/>
                <a:sym typeface="Proxima Nova"/>
              </a:rPr>
              <a:t>not </a:t>
            </a:r>
            <a:r>
              <a:rPr lang="en" sz="2400">
                <a:latin typeface="Proxima Nova"/>
                <a:ea typeface="Proxima Nova"/>
                <a:cs typeface="Proxima Nova"/>
                <a:sym typeface="Proxima Nova"/>
              </a:rPr>
              <a:t>limited to style:</a:t>
            </a:r>
            <a:endParaRPr sz="2400">
              <a:latin typeface="Proxima Nova"/>
              <a:ea typeface="Proxima Nova"/>
              <a:cs typeface="Proxima Nova"/>
              <a:sym typeface="Proxima Nova"/>
            </a:endParaRPr>
          </a:p>
        </p:txBody>
      </p:sp>
      <p:sp>
        <p:nvSpPr>
          <p:cNvPr id="276" name="Google Shape;276;p47"/>
          <p:cNvSpPr txBox="1"/>
          <p:nvPr/>
        </p:nvSpPr>
        <p:spPr>
          <a:xfrm>
            <a:off x="4442375" y="2412625"/>
            <a:ext cx="4110300" cy="1059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Consolas"/>
                <a:ea typeface="Consolas"/>
                <a:cs typeface="Consolas"/>
                <a:sym typeface="Consolas"/>
              </a:rPr>
              <a:t>&lt;script&gt;</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var footNote = document.createElement("p");</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footNote.innerHTML = </a:t>
            </a:r>
            <a:r>
              <a:rPr lang="en" sz="1000">
                <a:solidFill>
                  <a:schemeClr val="dk1"/>
                </a:solidFill>
                <a:latin typeface="Consolas"/>
                <a:ea typeface="Consolas"/>
                <a:cs typeface="Consolas"/>
                <a:sym typeface="Consolas"/>
              </a:rPr>
              <a:t>"1. From page 5 of </a:t>
            </a:r>
            <a:endParaRPr sz="1000">
              <a:solidFill>
                <a:schemeClr val="dk1"/>
              </a:solidFill>
              <a:latin typeface="Consolas"/>
              <a:ea typeface="Consolas"/>
              <a:cs typeface="Consolas"/>
              <a:sym typeface="Consolas"/>
            </a:endParaRPr>
          </a:p>
          <a:p>
            <a:pPr indent="457200" lvl="0" marL="0" rtl="0" algn="l">
              <a:spcBef>
                <a:spcPts val="0"/>
              </a:spcBef>
              <a:spcAft>
                <a:spcPts val="0"/>
              </a:spcAft>
              <a:buNone/>
            </a:pPr>
            <a:r>
              <a:rPr lang="en" sz="1000">
                <a:solidFill>
                  <a:schemeClr val="dk1"/>
                </a:solidFill>
                <a:latin typeface="Consolas"/>
                <a:ea typeface="Consolas"/>
                <a:cs typeface="Consolas"/>
                <a:sym typeface="Consolas"/>
              </a:rPr>
              <a:t>&lt;i&gt;Frankenstein&lt;/i&gt;";</a:t>
            </a:r>
            <a:endParaRPr sz="1000">
              <a:solidFill>
                <a:schemeClr val="dk1"/>
              </a:solidFill>
              <a:latin typeface="Consolas"/>
              <a:ea typeface="Consolas"/>
              <a:cs typeface="Consolas"/>
              <a:sym typeface="Consolas"/>
            </a:endParaRPr>
          </a:p>
          <a:p>
            <a:pPr indent="457200" lvl="0" marL="0" rtl="0" algn="l">
              <a:spcBef>
                <a:spcPts val="0"/>
              </a:spcBef>
              <a:spcAft>
                <a:spcPts val="0"/>
              </a:spcAft>
              <a:buNone/>
            </a:pPr>
            <a:r>
              <a:rPr lang="en" sz="1000">
                <a:solidFill>
                  <a:schemeClr val="dk1"/>
                </a:solidFill>
                <a:latin typeface="Consolas"/>
                <a:ea typeface="Consolas"/>
                <a:cs typeface="Consolas"/>
                <a:sym typeface="Consolas"/>
              </a:rPr>
              <a:t>document.body.appendChild(footNote);</a:t>
            </a:r>
            <a:endParaRPr sz="1000">
              <a:solidFill>
                <a:schemeClr val="dk1"/>
              </a:solidFill>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&lt;/script&gt;</a:t>
            </a:r>
            <a:endParaRPr sz="1000">
              <a:latin typeface="Consolas"/>
              <a:ea typeface="Consolas"/>
              <a:cs typeface="Consolas"/>
              <a:sym typeface="Consolas"/>
            </a:endParaRPr>
          </a:p>
        </p:txBody>
      </p:sp>
      <p:sp>
        <p:nvSpPr>
          <p:cNvPr id="277" name="Google Shape;277;p47"/>
          <p:cNvSpPr txBox="1"/>
          <p:nvPr/>
        </p:nvSpPr>
        <p:spPr>
          <a:xfrm>
            <a:off x="4442375" y="3625738"/>
            <a:ext cx="4110300" cy="438300"/>
          </a:xfrm>
          <a:prstGeom prst="rect">
            <a:avLst/>
          </a:prstGeom>
          <a:noFill/>
          <a:ln cap="flat" cmpd="sng" w="19050">
            <a:solidFill>
              <a:srgbClr val="0000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0"/>
              </a:lnSpc>
              <a:spcBef>
                <a:spcPts val="0"/>
              </a:spcBef>
              <a:spcAft>
                <a:spcPts val="1600"/>
              </a:spcAft>
              <a:buNone/>
            </a:pPr>
            <a:r>
              <a:rPr i="1" lang="en" sz="1200">
                <a:solidFill>
                  <a:schemeClr val="dk1"/>
                </a:solidFill>
                <a:latin typeface="Consolas"/>
                <a:ea typeface="Consolas"/>
                <a:cs typeface="Consolas"/>
                <a:sym typeface="Consolas"/>
              </a:rPr>
              <a:t>footNote</a:t>
            </a:r>
            <a:r>
              <a:rPr lang="en" sz="1200">
                <a:solidFill>
                  <a:schemeClr val="dk1"/>
                </a:solidFill>
                <a:latin typeface="Consolas"/>
                <a:ea typeface="Consolas"/>
                <a:cs typeface="Consolas"/>
                <a:sym typeface="Consolas"/>
              </a:rPr>
              <a:t>.setAttribute(</a:t>
            </a:r>
            <a:r>
              <a:rPr i="1" lang="en" sz="1200">
                <a:solidFill>
                  <a:schemeClr val="dk1"/>
                </a:solidFill>
                <a:latin typeface="Consolas"/>
                <a:ea typeface="Consolas"/>
                <a:cs typeface="Consolas"/>
                <a:sym typeface="Consolas"/>
              </a:rPr>
              <a:t>"class"</a:t>
            </a:r>
            <a:r>
              <a:rPr lang="en" sz="1200">
                <a:solidFill>
                  <a:schemeClr val="dk1"/>
                </a:solidFill>
                <a:latin typeface="Consolas"/>
                <a:ea typeface="Consolas"/>
                <a:cs typeface="Consolas"/>
                <a:sym typeface="Consolas"/>
              </a:rPr>
              <a:t>, </a:t>
            </a:r>
            <a:r>
              <a:rPr i="1" lang="en" sz="1200">
                <a:solidFill>
                  <a:schemeClr val="dk1"/>
                </a:solidFill>
                <a:latin typeface="Consolas"/>
                <a:ea typeface="Consolas"/>
                <a:cs typeface="Consolas"/>
                <a:sym typeface="Consolas"/>
              </a:rPr>
              <a:t>"footNote"</a:t>
            </a:r>
            <a:r>
              <a:rPr lang="en" sz="1200">
                <a:solidFill>
                  <a:schemeClr val="dk1"/>
                </a:solidFill>
                <a:latin typeface="Consolas"/>
                <a:ea typeface="Consolas"/>
                <a:cs typeface="Consolas"/>
                <a:sym typeface="Consolas"/>
              </a:rPr>
              <a:t>);</a:t>
            </a:r>
            <a:endParaRPr sz="1200"/>
          </a:p>
        </p:txBody>
      </p:sp>
      <p:sp>
        <p:nvSpPr>
          <p:cNvPr id="278" name="Google Shape;278;p47"/>
          <p:cNvSpPr txBox="1"/>
          <p:nvPr/>
        </p:nvSpPr>
        <p:spPr>
          <a:xfrm>
            <a:off x="359500" y="2412624"/>
            <a:ext cx="3732600" cy="748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.footNote {</a:t>
            </a:r>
            <a:endParaRPr sz="10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font-size: "7px";</a:t>
            </a:r>
            <a:endParaRPr sz="10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font-style: italic;</a:t>
            </a:r>
            <a:endParaRPr sz="10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spcBef>
                <a:spcPts val="0"/>
              </a:spcBef>
              <a:spcAft>
                <a:spcPts val="0"/>
              </a:spcAft>
              <a:buNone/>
            </a:pPr>
            <a:r>
              <a:t/>
            </a:r>
            <a:endParaRPr sz="1000">
              <a:latin typeface="Consolas"/>
              <a:ea typeface="Consolas"/>
              <a:cs typeface="Consolas"/>
              <a:sym typeface="Consolas"/>
            </a:endParaRPr>
          </a:p>
        </p:txBody>
      </p:sp>
      <p:sp>
        <p:nvSpPr>
          <p:cNvPr id="279" name="Google Shape;279;p47"/>
          <p:cNvSpPr txBox="1"/>
          <p:nvPr/>
        </p:nvSpPr>
        <p:spPr>
          <a:xfrm>
            <a:off x="283300" y="2046638"/>
            <a:ext cx="2324100" cy="12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latin typeface="Proxima Nova"/>
                <a:ea typeface="Proxima Nova"/>
                <a:cs typeface="Proxima Nova"/>
                <a:sym typeface="Proxima Nova"/>
              </a:rPr>
              <a:t>CSS File</a:t>
            </a:r>
            <a:endParaRPr i="1">
              <a:latin typeface="Proxima Nova"/>
              <a:ea typeface="Proxima Nova"/>
              <a:cs typeface="Proxima Nova"/>
              <a:sym typeface="Proxima Nov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8"/>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setAttribute</a:t>
            </a:r>
            <a:endParaRPr/>
          </a:p>
        </p:txBody>
      </p:sp>
      <p:sp>
        <p:nvSpPr>
          <p:cNvPr id="285" name="Google Shape;285;p48"/>
          <p:cNvSpPr txBox="1"/>
          <p:nvPr/>
        </p:nvSpPr>
        <p:spPr>
          <a:xfrm>
            <a:off x="527550" y="1507763"/>
            <a:ext cx="7827600" cy="4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Proxima Nova"/>
                <a:ea typeface="Proxima Nova"/>
                <a:cs typeface="Proxima Nova"/>
                <a:sym typeface="Proxima Nova"/>
              </a:rPr>
              <a:t>Attributes are </a:t>
            </a:r>
            <a:r>
              <a:rPr b="1" lang="en" sz="2400">
                <a:latin typeface="Proxima Nova"/>
                <a:ea typeface="Proxima Nova"/>
                <a:cs typeface="Proxima Nova"/>
                <a:sym typeface="Proxima Nova"/>
              </a:rPr>
              <a:t>not </a:t>
            </a:r>
            <a:r>
              <a:rPr lang="en" sz="2400">
                <a:latin typeface="Proxima Nova"/>
                <a:ea typeface="Proxima Nova"/>
                <a:cs typeface="Proxima Nova"/>
                <a:sym typeface="Proxima Nova"/>
              </a:rPr>
              <a:t>limited to style:</a:t>
            </a:r>
            <a:endParaRPr sz="2400">
              <a:latin typeface="Proxima Nova"/>
              <a:ea typeface="Proxima Nova"/>
              <a:cs typeface="Proxima Nova"/>
              <a:sym typeface="Proxima Nova"/>
            </a:endParaRPr>
          </a:p>
        </p:txBody>
      </p:sp>
      <p:pic>
        <p:nvPicPr>
          <p:cNvPr id="286" name="Google Shape;286;p48"/>
          <p:cNvPicPr preferRelativeResize="0"/>
          <p:nvPr/>
        </p:nvPicPr>
        <p:blipFill>
          <a:blip r:embed="rId3">
            <a:alphaModFix/>
          </a:blip>
          <a:stretch>
            <a:fillRect/>
          </a:stretch>
        </p:blipFill>
        <p:spPr>
          <a:xfrm>
            <a:off x="5478266" y="4339221"/>
            <a:ext cx="2038500" cy="679500"/>
          </a:xfrm>
          <a:prstGeom prst="rect">
            <a:avLst/>
          </a:prstGeom>
          <a:noFill/>
          <a:ln>
            <a:noFill/>
          </a:ln>
        </p:spPr>
      </p:pic>
      <p:cxnSp>
        <p:nvCxnSpPr>
          <p:cNvPr id="287" name="Google Shape;287;p48"/>
          <p:cNvCxnSpPr>
            <a:stCxn id="288" idx="2"/>
            <a:endCxn id="286" idx="0"/>
          </p:cNvCxnSpPr>
          <p:nvPr/>
        </p:nvCxnSpPr>
        <p:spPr>
          <a:xfrm>
            <a:off x="6497525" y="4064038"/>
            <a:ext cx="0" cy="275100"/>
          </a:xfrm>
          <a:prstGeom prst="straightConnector1">
            <a:avLst/>
          </a:prstGeom>
          <a:noFill/>
          <a:ln cap="flat" cmpd="sng" w="9525">
            <a:solidFill>
              <a:schemeClr val="dk2"/>
            </a:solidFill>
            <a:prstDash val="solid"/>
            <a:round/>
            <a:headEnd len="med" w="med" type="none"/>
            <a:tailEnd len="med" w="med" type="triangle"/>
          </a:ln>
        </p:spPr>
      </p:cxnSp>
      <p:sp>
        <p:nvSpPr>
          <p:cNvPr id="289" name="Google Shape;289;p48"/>
          <p:cNvSpPr txBox="1"/>
          <p:nvPr/>
        </p:nvSpPr>
        <p:spPr>
          <a:xfrm>
            <a:off x="4442375" y="2412625"/>
            <a:ext cx="4110300" cy="1059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Consolas"/>
                <a:ea typeface="Consolas"/>
                <a:cs typeface="Consolas"/>
                <a:sym typeface="Consolas"/>
              </a:rPr>
              <a:t>&lt;script&gt;</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var footNote = document.createElement("p");</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footNote.innerHTML = </a:t>
            </a:r>
            <a:r>
              <a:rPr lang="en" sz="1000">
                <a:solidFill>
                  <a:schemeClr val="dk1"/>
                </a:solidFill>
                <a:latin typeface="Consolas"/>
                <a:ea typeface="Consolas"/>
                <a:cs typeface="Consolas"/>
                <a:sym typeface="Consolas"/>
              </a:rPr>
              <a:t>"1. From page 5 of </a:t>
            </a:r>
            <a:endParaRPr sz="1000">
              <a:solidFill>
                <a:schemeClr val="dk1"/>
              </a:solidFill>
              <a:latin typeface="Consolas"/>
              <a:ea typeface="Consolas"/>
              <a:cs typeface="Consolas"/>
              <a:sym typeface="Consolas"/>
            </a:endParaRPr>
          </a:p>
          <a:p>
            <a:pPr indent="457200" lvl="0" marL="0" rtl="0" algn="l">
              <a:spcBef>
                <a:spcPts val="0"/>
              </a:spcBef>
              <a:spcAft>
                <a:spcPts val="0"/>
              </a:spcAft>
              <a:buNone/>
            </a:pPr>
            <a:r>
              <a:rPr lang="en" sz="1000">
                <a:solidFill>
                  <a:schemeClr val="dk1"/>
                </a:solidFill>
                <a:latin typeface="Consolas"/>
                <a:ea typeface="Consolas"/>
                <a:cs typeface="Consolas"/>
                <a:sym typeface="Consolas"/>
              </a:rPr>
              <a:t>&lt;i&gt;Frankenstein&lt;/i&gt;";</a:t>
            </a:r>
            <a:endParaRPr sz="1000">
              <a:solidFill>
                <a:schemeClr val="dk1"/>
              </a:solidFill>
              <a:latin typeface="Consolas"/>
              <a:ea typeface="Consolas"/>
              <a:cs typeface="Consolas"/>
              <a:sym typeface="Consolas"/>
            </a:endParaRPr>
          </a:p>
          <a:p>
            <a:pPr indent="457200" lvl="0" marL="0" rtl="0" algn="l">
              <a:spcBef>
                <a:spcPts val="0"/>
              </a:spcBef>
              <a:spcAft>
                <a:spcPts val="0"/>
              </a:spcAft>
              <a:buNone/>
            </a:pPr>
            <a:r>
              <a:rPr lang="en" sz="1000">
                <a:solidFill>
                  <a:schemeClr val="dk1"/>
                </a:solidFill>
                <a:latin typeface="Consolas"/>
                <a:ea typeface="Consolas"/>
                <a:cs typeface="Consolas"/>
                <a:sym typeface="Consolas"/>
              </a:rPr>
              <a:t>document.body.appendChild(footNote);</a:t>
            </a:r>
            <a:endParaRPr sz="1000">
              <a:solidFill>
                <a:schemeClr val="dk1"/>
              </a:solidFill>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&lt;/script&gt;</a:t>
            </a:r>
            <a:endParaRPr sz="1000">
              <a:latin typeface="Consolas"/>
              <a:ea typeface="Consolas"/>
              <a:cs typeface="Consolas"/>
              <a:sym typeface="Consolas"/>
            </a:endParaRPr>
          </a:p>
        </p:txBody>
      </p:sp>
      <p:sp>
        <p:nvSpPr>
          <p:cNvPr id="288" name="Google Shape;288;p48"/>
          <p:cNvSpPr txBox="1"/>
          <p:nvPr/>
        </p:nvSpPr>
        <p:spPr>
          <a:xfrm>
            <a:off x="4442375" y="3625738"/>
            <a:ext cx="4110300" cy="438300"/>
          </a:xfrm>
          <a:prstGeom prst="rect">
            <a:avLst/>
          </a:prstGeom>
          <a:noFill/>
          <a:ln cap="flat" cmpd="sng" w="19050">
            <a:solidFill>
              <a:srgbClr val="0000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0"/>
              </a:lnSpc>
              <a:spcBef>
                <a:spcPts val="0"/>
              </a:spcBef>
              <a:spcAft>
                <a:spcPts val="1600"/>
              </a:spcAft>
              <a:buNone/>
            </a:pPr>
            <a:r>
              <a:rPr i="1" lang="en" sz="1200">
                <a:solidFill>
                  <a:schemeClr val="dk1"/>
                </a:solidFill>
                <a:latin typeface="Consolas"/>
                <a:ea typeface="Consolas"/>
                <a:cs typeface="Consolas"/>
                <a:sym typeface="Consolas"/>
              </a:rPr>
              <a:t>footNote</a:t>
            </a:r>
            <a:r>
              <a:rPr lang="en" sz="1200">
                <a:solidFill>
                  <a:schemeClr val="dk1"/>
                </a:solidFill>
                <a:latin typeface="Consolas"/>
                <a:ea typeface="Consolas"/>
                <a:cs typeface="Consolas"/>
                <a:sym typeface="Consolas"/>
              </a:rPr>
              <a:t>.setAttribute(</a:t>
            </a:r>
            <a:r>
              <a:rPr i="1" lang="en" sz="1200">
                <a:solidFill>
                  <a:schemeClr val="dk1"/>
                </a:solidFill>
                <a:latin typeface="Consolas"/>
                <a:ea typeface="Consolas"/>
                <a:cs typeface="Consolas"/>
                <a:sym typeface="Consolas"/>
              </a:rPr>
              <a:t>"class"</a:t>
            </a:r>
            <a:r>
              <a:rPr lang="en" sz="1200">
                <a:solidFill>
                  <a:schemeClr val="dk1"/>
                </a:solidFill>
                <a:latin typeface="Consolas"/>
                <a:ea typeface="Consolas"/>
                <a:cs typeface="Consolas"/>
                <a:sym typeface="Consolas"/>
              </a:rPr>
              <a:t>, </a:t>
            </a:r>
            <a:r>
              <a:rPr i="1" lang="en" sz="1200">
                <a:solidFill>
                  <a:schemeClr val="dk1"/>
                </a:solidFill>
                <a:latin typeface="Consolas"/>
                <a:ea typeface="Consolas"/>
                <a:cs typeface="Consolas"/>
                <a:sym typeface="Consolas"/>
              </a:rPr>
              <a:t>"footNote"</a:t>
            </a:r>
            <a:r>
              <a:rPr lang="en" sz="1200">
                <a:solidFill>
                  <a:schemeClr val="dk1"/>
                </a:solidFill>
                <a:latin typeface="Consolas"/>
                <a:ea typeface="Consolas"/>
                <a:cs typeface="Consolas"/>
                <a:sym typeface="Consolas"/>
              </a:rPr>
              <a:t>);</a:t>
            </a:r>
            <a:endParaRPr sz="1200"/>
          </a:p>
        </p:txBody>
      </p:sp>
      <p:sp>
        <p:nvSpPr>
          <p:cNvPr id="290" name="Google Shape;290;p48"/>
          <p:cNvSpPr txBox="1"/>
          <p:nvPr/>
        </p:nvSpPr>
        <p:spPr>
          <a:xfrm>
            <a:off x="359500" y="2412624"/>
            <a:ext cx="3732600" cy="748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.footNote {</a:t>
            </a:r>
            <a:endParaRPr sz="10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font-size: "7px";</a:t>
            </a:r>
            <a:endParaRPr sz="10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font-style: italic;</a:t>
            </a:r>
            <a:endParaRPr sz="10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spcBef>
                <a:spcPts val="0"/>
              </a:spcBef>
              <a:spcAft>
                <a:spcPts val="0"/>
              </a:spcAft>
              <a:buNone/>
            </a:pPr>
            <a:r>
              <a:t/>
            </a:r>
            <a:endParaRPr sz="1000">
              <a:latin typeface="Consolas"/>
              <a:ea typeface="Consolas"/>
              <a:cs typeface="Consolas"/>
              <a:sym typeface="Consolas"/>
            </a:endParaRPr>
          </a:p>
        </p:txBody>
      </p:sp>
      <p:sp>
        <p:nvSpPr>
          <p:cNvPr id="291" name="Google Shape;291;p48"/>
          <p:cNvSpPr txBox="1"/>
          <p:nvPr/>
        </p:nvSpPr>
        <p:spPr>
          <a:xfrm>
            <a:off x="283300" y="2046638"/>
            <a:ext cx="2324100" cy="12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latin typeface="Proxima Nova"/>
                <a:ea typeface="Proxima Nova"/>
                <a:cs typeface="Proxima Nova"/>
                <a:sym typeface="Proxima Nova"/>
              </a:rPr>
              <a:t>CSS File</a:t>
            </a:r>
            <a:endParaRPr i="1">
              <a:latin typeface="Proxima Nova"/>
              <a:ea typeface="Proxima Nova"/>
              <a:cs typeface="Proxima Nova"/>
              <a:sym typeface="Proxima Nov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9"/>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setAttribute</a:t>
            </a:r>
            <a:endParaRPr/>
          </a:p>
        </p:txBody>
      </p:sp>
      <p:sp>
        <p:nvSpPr>
          <p:cNvPr id="297" name="Google Shape;297;p49"/>
          <p:cNvSpPr txBox="1"/>
          <p:nvPr/>
        </p:nvSpPr>
        <p:spPr>
          <a:xfrm>
            <a:off x="527550" y="1507763"/>
            <a:ext cx="7827600" cy="7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Proxima Nova"/>
                <a:ea typeface="Proxima Nova"/>
                <a:cs typeface="Proxima Nova"/>
                <a:sym typeface="Proxima Nova"/>
              </a:rPr>
              <a:t>If an attribute </a:t>
            </a:r>
            <a:r>
              <a:rPr b="1" lang="en" sz="2400">
                <a:latin typeface="Proxima Nova"/>
                <a:ea typeface="Proxima Nova"/>
                <a:cs typeface="Proxima Nova"/>
                <a:sym typeface="Proxima Nova"/>
              </a:rPr>
              <a:t>appears in the opening tag</a:t>
            </a:r>
            <a:r>
              <a:rPr lang="en" sz="2400">
                <a:latin typeface="Proxima Nova"/>
                <a:ea typeface="Proxima Nova"/>
                <a:cs typeface="Proxima Nova"/>
                <a:sym typeface="Proxima Nova"/>
              </a:rPr>
              <a:t> of an element, you can use setAttribute </a:t>
            </a:r>
            <a:r>
              <a:rPr lang="en" sz="2400">
                <a:latin typeface="Proxima Nova"/>
                <a:ea typeface="Proxima Nova"/>
                <a:cs typeface="Proxima Nova"/>
                <a:sym typeface="Proxima Nova"/>
              </a:rPr>
              <a:t>with</a:t>
            </a:r>
            <a:r>
              <a:rPr lang="en" sz="2400">
                <a:latin typeface="Proxima Nova"/>
                <a:ea typeface="Proxima Nova"/>
                <a:cs typeface="Proxima Nova"/>
                <a:sym typeface="Proxima Nova"/>
              </a:rPr>
              <a:t> it:</a:t>
            </a:r>
            <a:endParaRPr sz="2400">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2"/>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Recap: </a:t>
            </a:r>
            <a:r>
              <a:rPr lang="en"/>
              <a:t>appendChild</a:t>
            </a:r>
            <a:endParaRPr/>
          </a:p>
        </p:txBody>
      </p:sp>
      <p:sp>
        <p:nvSpPr>
          <p:cNvPr id="154" name="Google Shape;154;p32"/>
          <p:cNvSpPr txBox="1"/>
          <p:nvPr>
            <p:ph idx="1" type="body"/>
          </p:nvPr>
        </p:nvSpPr>
        <p:spPr>
          <a:xfrm>
            <a:off x="311700" y="1477900"/>
            <a:ext cx="8520600" cy="807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000">
                <a:solidFill>
                  <a:srgbClr val="000000"/>
                </a:solidFill>
                <a:latin typeface="Consolas"/>
                <a:ea typeface="Consolas"/>
                <a:cs typeface="Consolas"/>
                <a:sym typeface="Consolas"/>
              </a:rPr>
              <a:t>node.appendChild(element)</a:t>
            </a:r>
            <a:r>
              <a:rPr lang="en" sz="2000">
                <a:solidFill>
                  <a:srgbClr val="000000"/>
                </a:solidFill>
              </a:rPr>
              <a:t> adds the given </a:t>
            </a:r>
            <a:r>
              <a:rPr lang="en" sz="2000">
                <a:solidFill>
                  <a:srgbClr val="000000"/>
                </a:solidFill>
                <a:latin typeface="Consolas"/>
                <a:ea typeface="Consolas"/>
                <a:cs typeface="Consolas"/>
                <a:sym typeface="Consolas"/>
              </a:rPr>
              <a:t>element</a:t>
            </a:r>
            <a:r>
              <a:rPr lang="en" sz="2000">
                <a:solidFill>
                  <a:srgbClr val="000000"/>
                </a:solidFill>
              </a:rPr>
              <a:t> as the last child of the specified </a:t>
            </a:r>
            <a:r>
              <a:rPr lang="en" sz="2000">
                <a:solidFill>
                  <a:srgbClr val="000000"/>
                </a:solidFill>
                <a:latin typeface="Consolas"/>
                <a:ea typeface="Consolas"/>
                <a:cs typeface="Consolas"/>
                <a:sym typeface="Consolas"/>
              </a:rPr>
              <a:t>node</a:t>
            </a:r>
            <a:r>
              <a:rPr lang="en" sz="2000">
                <a:solidFill>
                  <a:srgbClr val="000000"/>
                </a:solidFill>
              </a:rPr>
              <a:t>.</a:t>
            </a:r>
            <a:endParaRPr sz="2000">
              <a:solidFill>
                <a:srgbClr val="000000"/>
              </a:solidFill>
            </a:endParaRPr>
          </a:p>
        </p:txBody>
      </p:sp>
      <p:sp>
        <p:nvSpPr>
          <p:cNvPr id="155" name="Google Shape;155;p32"/>
          <p:cNvSpPr txBox="1"/>
          <p:nvPr/>
        </p:nvSpPr>
        <p:spPr>
          <a:xfrm>
            <a:off x="406175" y="2494013"/>
            <a:ext cx="3359700" cy="2166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Consolas"/>
                <a:ea typeface="Consolas"/>
                <a:cs typeface="Consolas"/>
                <a:sym typeface="Consolas"/>
              </a:rPr>
              <a:t>&lt;!DOCTYPE html&gt;</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&lt;html&gt;</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&lt;body&gt;</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&lt;h2&gt;</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My essay on Frankenstein</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&lt;/h2&gt;</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&lt;p id = "essay"&gt;</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The central theme of Mary Shelley's Frankenstein is clearly laid out in the first few pages of the text(1).</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&lt;/p&gt;</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&lt;/body&gt;</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&lt;/html&gt;</a:t>
            </a:r>
            <a:endParaRPr sz="1000">
              <a:latin typeface="Consolas"/>
              <a:ea typeface="Consolas"/>
              <a:cs typeface="Consolas"/>
              <a:sym typeface="Consolas"/>
            </a:endParaRPr>
          </a:p>
          <a:p>
            <a:pPr indent="0" lvl="0" marL="0" rtl="0" algn="l">
              <a:spcBef>
                <a:spcPts val="0"/>
              </a:spcBef>
              <a:spcAft>
                <a:spcPts val="0"/>
              </a:spcAft>
              <a:buNone/>
            </a:pPr>
            <a:r>
              <a:t/>
            </a:r>
            <a:endParaRPr sz="1000">
              <a:latin typeface="Consolas"/>
              <a:ea typeface="Consolas"/>
              <a:cs typeface="Consolas"/>
              <a:sym typeface="Consolas"/>
            </a:endParaRPr>
          </a:p>
          <a:p>
            <a:pPr indent="0" lvl="0" marL="0" rtl="0" algn="l">
              <a:spcBef>
                <a:spcPts val="0"/>
              </a:spcBef>
              <a:spcAft>
                <a:spcPts val="0"/>
              </a:spcAft>
              <a:buNone/>
            </a:pPr>
            <a:r>
              <a:t/>
            </a:r>
            <a:endParaRPr sz="1000">
              <a:latin typeface="Consolas"/>
              <a:ea typeface="Consolas"/>
              <a:cs typeface="Consolas"/>
              <a:sym typeface="Consolas"/>
            </a:endParaRPr>
          </a:p>
        </p:txBody>
      </p:sp>
      <p:sp>
        <p:nvSpPr>
          <p:cNvPr id="156" name="Google Shape;156;p32"/>
          <p:cNvSpPr txBox="1"/>
          <p:nvPr/>
        </p:nvSpPr>
        <p:spPr>
          <a:xfrm>
            <a:off x="4461500" y="2494025"/>
            <a:ext cx="4110300" cy="1086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Consolas"/>
                <a:ea typeface="Consolas"/>
                <a:cs typeface="Consolas"/>
                <a:sym typeface="Consolas"/>
              </a:rPr>
              <a:t>&lt;script&gt;</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var footNote = document.createElement("p");</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footNote.innerHTML = </a:t>
            </a:r>
            <a:r>
              <a:rPr lang="en" sz="1000">
                <a:solidFill>
                  <a:schemeClr val="dk1"/>
                </a:solidFill>
                <a:latin typeface="Consolas"/>
                <a:ea typeface="Consolas"/>
                <a:cs typeface="Consolas"/>
                <a:sym typeface="Consolas"/>
              </a:rPr>
              <a:t>"1. From page 5 of </a:t>
            </a:r>
            <a:endParaRPr sz="1000">
              <a:solidFill>
                <a:schemeClr val="dk1"/>
              </a:solidFill>
              <a:latin typeface="Consolas"/>
              <a:ea typeface="Consolas"/>
              <a:cs typeface="Consolas"/>
              <a:sym typeface="Consolas"/>
            </a:endParaRPr>
          </a:p>
          <a:p>
            <a:pPr indent="457200" lvl="0" marL="0" rtl="0" algn="l">
              <a:spcBef>
                <a:spcPts val="0"/>
              </a:spcBef>
              <a:spcAft>
                <a:spcPts val="0"/>
              </a:spcAft>
              <a:buNone/>
            </a:pPr>
            <a:r>
              <a:rPr lang="en" sz="1000">
                <a:solidFill>
                  <a:schemeClr val="dk1"/>
                </a:solidFill>
                <a:latin typeface="Consolas"/>
                <a:ea typeface="Consolas"/>
                <a:cs typeface="Consolas"/>
                <a:sym typeface="Consolas"/>
              </a:rPr>
              <a:t>&lt;i&gt;Frankenstein&lt;/i&gt;";</a:t>
            </a:r>
            <a:endParaRPr sz="1000">
              <a:solidFill>
                <a:schemeClr val="dk1"/>
              </a:solidFill>
              <a:latin typeface="Consolas"/>
              <a:ea typeface="Consolas"/>
              <a:cs typeface="Consolas"/>
              <a:sym typeface="Consolas"/>
            </a:endParaRPr>
          </a:p>
          <a:p>
            <a:pPr indent="457200" lvl="0" marL="0" rtl="0" algn="l">
              <a:spcBef>
                <a:spcPts val="0"/>
              </a:spcBef>
              <a:spcAft>
                <a:spcPts val="0"/>
              </a:spcAft>
              <a:buNone/>
            </a:pPr>
            <a:r>
              <a:rPr lang="en" sz="1000">
                <a:solidFill>
                  <a:schemeClr val="dk1"/>
                </a:solidFill>
                <a:highlight>
                  <a:srgbClr val="FFFF00"/>
                </a:highlight>
                <a:latin typeface="Consolas"/>
                <a:ea typeface="Consolas"/>
                <a:cs typeface="Consolas"/>
                <a:sym typeface="Consolas"/>
              </a:rPr>
              <a:t>document.body.appendChild(footNote);</a:t>
            </a:r>
            <a:endParaRPr sz="1000">
              <a:solidFill>
                <a:schemeClr val="dk1"/>
              </a:solidFill>
              <a:highlight>
                <a:srgbClr val="FFFF00"/>
              </a:highlight>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&lt;/script&gt;</a:t>
            </a:r>
            <a:endParaRPr sz="1000">
              <a:latin typeface="Consolas"/>
              <a:ea typeface="Consolas"/>
              <a:cs typeface="Consolas"/>
              <a:sym typeface="Consolas"/>
            </a:endParaRPr>
          </a:p>
        </p:txBody>
      </p:sp>
      <p:pic>
        <p:nvPicPr>
          <p:cNvPr id="157" name="Google Shape;157;p32"/>
          <p:cNvPicPr preferRelativeResize="0"/>
          <p:nvPr/>
        </p:nvPicPr>
        <p:blipFill>
          <a:blip r:embed="rId3">
            <a:alphaModFix/>
          </a:blip>
          <a:stretch>
            <a:fillRect/>
          </a:stretch>
        </p:blipFill>
        <p:spPr>
          <a:xfrm>
            <a:off x="5376500" y="3710100"/>
            <a:ext cx="2280656" cy="1235044"/>
          </a:xfrm>
          <a:prstGeom prst="rect">
            <a:avLst/>
          </a:prstGeom>
          <a:noFill/>
          <a:ln>
            <a:noFill/>
          </a:ln>
        </p:spPr>
      </p:pic>
      <p:cxnSp>
        <p:nvCxnSpPr>
          <p:cNvPr id="158" name="Google Shape;158;p32"/>
          <p:cNvCxnSpPr>
            <a:stCxn id="156" idx="2"/>
            <a:endCxn id="157" idx="0"/>
          </p:cNvCxnSpPr>
          <p:nvPr/>
        </p:nvCxnSpPr>
        <p:spPr>
          <a:xfrm>
            <a:off x="6516650" y="3580625"/>
            <a:ext cx="300" cy="129600"/>
          </a:xfrm>
          <a:prstGeom prst="straightConnector1">
            <a:avLst/>
          </a:prstGeom>
          <a:noFill/>
          <a:ln cap="flat" cmpd="sng" w="9525">
            <a:solidFill>
              <a:schemeClr val="dk2"/>
            </a:solidFill>
            <a:prstDash val="solid"/>
            <a:round/>
            <a:headEnd len="med" w="med" type="none"/>
            <a:tailEnd len="med" w="med" type="triangle"/>
          </a:ln>
        </p:spPr>
      </p:cxnSp>
      <p:sp>
        <p:nvSpPr>
          <p:cNvPr id="159" name="Google Shape;159;p32"/>
          <p:cNvSpPr/>
          <p:nvPr/>
        </p:nvSpPr>
        <p:spPr>
          <a:xfrm>
            <a:off x="5457691" y="4362788"/>
            <a:ext cx="2036100" cy="459300"/>
          </a:xfrm>
          <a:prstGeom prst="roundRect">
            <a:avLst>
              <a:gd fmla="val 16667" name="adj"/>
            </a:avLst>
          </a:prstGeom>
          <a:noFill/>
          <a:ln cap="flat" cmpd="sng" w="28575">
            <a:solidFill>
              <a:srgbClr val="2D8EC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50"/>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setAttribute</a:t>
            </a:r>
            <a:endParaRPr/>
          </a:p>
        </p:txBody>
      </p:sp>
      <p:sp>
        <p:nvSpPr>
          <p:cNvPr id="303" name="Google Shape;303;p50"/>
          <p:cNvSpPr txBox="1"/>
          <p:nvPr/>
        </p:nvSpPr>
        <p:spPr>
          <a:xfrm>
            <a:off x="527550" y="1507763"/>
            <a:ext cx="7827600" cy="7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Proxima Nova"/>
                <a:ea typeface="Proxima Nova"/>
                <a:cs typeface="Proxima Nova"/>
                <a:sym typeface="Proxima Nova"/>
              </a:rPr>
              <a:t>If an attribute </a:t>
            </a:r>
            <a:r>
              <a:rPr b="1" lang="en" sz="2400">
                <a:latin typeface="Proxima Nova"/>
                <a:ea typeface="Proxima Nova"/>
                <a:cs typeface="Proxima Nova"/>
                <a:sym typeface="Proxima Nova"/>
              </a:rPr>
              <a:t>appears in the opening tag</a:t>
            </a:r>
            <a:r>
              <a:rPr lang="en" sz="2400">
                <a:latin typeface="Proxima Nova"/>
                <a:ea typeface="Proxima Nova"/>
                <a:cs typeface="Proxima Nova"/>
                <a:sym typeface="Proxima Nova"/>
              </a:rPr>
              <a:t> of an element, you can use setAttribute with it:</a:t>
            </a:r>
            <a:endParaRPr sz="2400">
              <a:latin typeface="Proxima Nova"/>
              <a:ea typeface="Proxima Nova"/>
              <a:cs typeface="Proxima Nova"/>
              <a:sym typeface="Proxima Nova"/>
            </a:endParaRPr>
          </a:p>
        </p:txBody>
      </p:sp>
      <p:sp>
        <p:nvSpPr>
          <p:cNvPr id="304" name="Google Shape;304;p50"/>
          <p:cNvSpPr txBox="1"/>
          <p:nvPr/>
        </p:nvSpPr>
        <p:spPr>
          <a:xfrm>
            <a:off x="556050" y="2448769"/>
            <a:ext cx="7813200" cy="218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onsolas"/>
                <a:ea typeface="Consolas"/>
                <a:cs typeface="Consolas"/>
                <a:sym typeface="Consolas"/>
              </a:rPr>
              <a:t>element.setAttribute("href", "</a:t>
            </a:r>
            <a:r>
              <a:rPr lang="en" sz="2000" u="sng">
                <a:solidFill>
                  <a:schemeClr val="hlink"/>
                </a:solidFill>
                <a:latin typeface="Consolas"/>
                <a:ea typeface="Consolas"/>
                <a:cs typeface="Consolas"/>
                <a:sym typeface="Consolas"/>
                <a:hlinkClick r:id="rId3"/>
              </a:rPr>
              <a:t>http://codehs.com</a:t>
            </a:r>
            <a:r>
              <a:rPr lang="en" sz="2000">
                <a:latin typeface="Consolas"/>
                <a:ea typeface="Consolas"/>
                <a:cs typeface="Consolas"/>
                <a:sym typeface="Consolas"/>
              </a:rPr>
              <a:t>");</a:t>
            </a:r>
            <a:endParaRPr sz="2000">
              <a:latin typeface="Consolas"/>
              <a:ea typeface="Consolas"/>
              <a:cs typeface="Consolas"/>
              <a:sym typeface="Consolas"/>
            </a:endParaRPr>
          </a:p>
          <a:p>
            <a:pPr indent="0" lvl="0" marL="0" rtl="0" algn="l">
              <a:spcBef>
                <a:spcPts val="0"/>
              </a:spcBef>
              <a:spcAft>
                <a:spcPts val="0"/>
              </a:spcAft>
              <a:buNone/>
            </a:pPr>
            <a:r>
              <a:t/>
            </a:r>
            <a:endParaRPr sz="2000">
              <a:latin typeface="Consolas"/>
              <a:ea typeface="Consolas"/>
              <a:cs typeface="Consolas"/>
              <a:sym typeface="Consolas"/>
            </a:endParaRPr>
          </a:p>
          <a:p>
            <a:pPr indent="0" lvl="0" marL="0" rtl="0" algn="l">
              <a:spcBef>
                <a:spcPts val="0"/>
              </a:spcBef>
              <a:spcAft>
                <a:spcPts val="0"/>
              </a:spcAft>
              <a:buNone/>
            </a:pPr>
            <a:r>
              <a:rPr lang="en" sz="2000">
                <a:latin typeface="Consolas"/>
                <a:ea typeface="Consolas"/>
                <a:cs typeface="Consolas"/>
                <a:sym typeface="Consolas"/>
              </a:rPr>
              <a:t>element.setAttribute("type", "button");</a:t>
            </a:r>
            <a:endParaRPr sz="2000">
              <a:latin typeface="Consolas"/>
              <a:ea typeface="Consolas"/>
              <a:cs typeface="Consolas"/>
              <a:sym typeface="Consolas"/>
            </a:endParaRPr>
          </a:p>
          <a:p>
            <a:pPr indent="0" lvl="0" marL="0" rtl="0" algn="l">
              <a:spcBef>
                <a:spcPts val="0"/>
              </a:spcBef>
              <a:spcAft>
                <a:spcPts val="0"/>
              </a:spcAft>
              <a:buNone/>
            </a:pPr>
            <a:r>
              <a:t/>
            </a:r>
            <a:endParaRPr sz="2000">
              <a:latin typeface="Consolas"/>
              <a:ea typeface="Consolas"/>
              <a:cs typeface="Consolas"/>
              <a:sym typeface="Consolas"/>
            </a:endParaRPr>
          </a:p>
          <a:p>
            <a:pPr indent="0" lvl="0" marL="0" rtl="0" algn="l">
              <a:spcBef>
                <a:spcPts val="0"/>
              </a:spcBef>
              <a:spcAft>
                <a:spcPts val="0"/>
              </a:spcAft>
              <a:buNone/>
            </a:pPr>
            <a:r>
              <a:rPr lang="en" sz="2000">
                <a:latin typeface="Consolas"/>
                <a:ea typeface="Consolas"/>
                <a:cs typeface="Consolas"/>
                <a:sym typeface="Consolas"/>
              </a:rPr>
              <a:t>element.setAttribute("id" , "essay");</a:t>
            </a:r>
            <a:endParaRPr sz="2000">
              <a:latin typeface="Consolas"/>
              <a:ea typeface="Consolas"/>
              <a:cs typeface="Consolas"/>
              <a:sym typeface="Consolas"/>
            </a:endParaRPr>
          </a:p>
          <a:p>
            <a:pPr indent="0" lvl="0" marL="0" rtl="0" algn="l">
              <a:spcBef>
                <a:spcPts val="0"/>
              </a:spcBef>
              <a:spcAft>
                <a:spcPts val="0"/>
              </a:spcAft>
              <a:buNone/>
            </a:pPr>
            <a:r>
              <a:t/>
            </a:r>
            <a:endParaRPr sz="2000">
              <a:latin typeface="Consolas"/>
              <a:ea typeface="Consolas"/>
              <a:cs typeface="Consolas"/>
              <a:sym typeface="Consolas"/>
            </a:endParaRPr>
          </a:p>
          <a:p>
            <a:pPr indent="0" lvl="0" marL="0" rtl="0" algn="l">
              <a:spcBef>
                <a:spcPts val="0"/>
              </a:spcBef>
              <a:spcAft>
                <a:spcPts val="0"/>
              </a:spcAft>
              <a:buNone/>
            </a:pPr>
            <a:r>
              <a:rPr lang="en" sz="2000">
                <a:latin typeface="Consolas"/>
                <a:ea typeface="Consolas"/>
                <a:cs typeface="Consolas"/>
                <a:sym typeface="Consolas"/>
              </a:rPr>
              <a:t>element.setAttribute("data", "1");</a:t>
            </a:r>
            <a:endParaRPr sz="2000">
              <a:latin typeface="Consolas"/>
              <a:ea typeface="Consolas"/>
              <a:cs typeface="Consolas"/>
              <a:sym typeface="Consola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51"/>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.style</a:t>
            </a:r>
            <a:endParaRPr/>
          </a:p>
        </p:txBody>
      </p:sp>
      <p:sp>
        <p:nvSpPr>
          <p:cNvPr id="310" name="Google Shape;310;p51"/>
          <p:cNvSpPr txBox="1"/>
          <p:nvPr>
            <p:ph idx="1" type="body"/>
          </p:nvPr>
        </p:nvSpPr>
        <p:spPr>
          <a:xfrm>
            <a:off x="311700" y="1447994"/>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000000"/>
                </a:solidFill>
              </a:rPr>
              <a:t>Another way that we can alter the attributes of an element is to use the </a:t>
            </a:r>
            <a:r>
              <a:rPr lang="en">
                <a:solidFill>
                  <a:srgbClr val="000000"/>
                </a:solidFill>
                <a:latin typeface="Consolas"/>
                <a:ea typeface="Consolas"/>
                <a:cs typeface="Consolas"/>
                <a:sym typeface="Consolas"/>
              </a:rPr>
              <a:t>.attribute</a:t>
            </a:r>
            <a:r>
              <a:rPr lang="en">
                <a:solidFill>
                  <a:srgbClr val="000000"/>
                </a:solidFill>
              </a:rPr>
              <a:t> notation.</a:t>
            </a:r>
            <a:endParaRPr>
              <a:solidFill>
                <a:srgbClr val="00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2"/>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.style</a:t>
            </a:r>
            <a:endParaRPr/>
          </a:p>
        </p:txBody>
      </p:sp>
      <p:sp>
        <p:nvSpPr>
          <p:cNvPr id="316" name="Google Shape;316;p52"/>
          <p:cNvSpPr txBox="1"/>
          <p:nvPr>
            <p:ph idx="1" type="body"/>
          </p:nvPr>
        </p:nvSpPr>
        <p:spPr>
          <a:xfrm>
            <a:off x="311700" y="1447994"/>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Another way that we can alter the attributes of an element is to use the </a:t>
            </a:r>
            <a:r>
              <a:rPr lang="en">
                <a:solidFill>
                  <a:srgbClr val="000000"/>
                </a:solidFill>
                <a:latin typeface="Consolas"/>
                <a:ea typeface="Consolas"/>
                <a:cs typeface="Consolas"/>
                <a:sym typeface="Consolas"/>
              </a:rPr>
              <a:t>.attribute</a:t>
            </a:r>
            <a:r>
              <a:rPr lang="en">
                <a:solidFill>
                  <a:srgbClr val="000000"/>
                </a:solidFill>
              </a:rPr>
              <a:t> notation.</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ctr">
              <a:spcBef>
                <a:spcPts val="1600"/>
              </a:spcBef>
              <a:spcAft>
                <a:spcPts val="0"/>
              </a:spcAft>
              <a:buNone/>
            </a:pPr>
            <a:r>
              <a:rPr b="1" lang="en">
                <a:solidFill>
                  <a:srgbClr val="000000"/>
                </a:solidFill>
                <a:latin typeface="Consolas"/>
                <a:ea typeface="Consolas"/>
                <a:cs typeface="Consolas"/>
                <a:sym typeface="Consolas"/>
              </a:rPr>
              <a:t>footNote.style.fontSize = "7px";</a:t>
            </a:r>
            <a:endParaRPr b="1">
              <a:solidFill>
                <a:srgbClr val="000000"/>
              </a:solidFill>
              <a:latin typeface="Consolas"/>
              <a:ea typeface="Consolas"/>
              <a:cs typeface="Consolas"/>
              <a:sym typeface="Consolas"/>
            </a:endParaRPr>
          </a:p>
          <a:p>
            <a:pPr indent="0" lvl="0" marL="0" rtl="0" algn="l">
              <a:spcBef>
                <a:spcPts val="1600"/>
              </a:spcBef>
              <a:spcAft>
                <a:spcPts val="1600"/>
              </a:spcAft>
              <a:buNone/>
            </a:pPr>
            <a:r>
              <a:t/>
            </a:r>
            <a:endParaRPr>
              <a:solidFill>
                <a:srgbClr val="00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53"/>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.style</a:t>
            </a:r>
            <a:endParaRPr/>
          </a:p>
        </p:txBody>
      </p:sp>
      <p:sp>
        <p:nvSpPr>
          <p:cNvPr id="322" name="Google Shape;322;p53"/>
          <p:cNvSpPr txBox="1"/>
          <p:nvPr>
            <p:ph idx="1" type="body"/>
          </p:nvPr>
        </p:nvSpPr>
        <p:spPr>
          <a:xfrm>
            <a:off x="311700" y="1447994"/>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Another way that we can alter the attributes of an element is to use the </a:t>
            </a:r>
            <a:r>
              <a:rPr lang="en">
                <a:solidFill>
                  <a:srgbClr val="000000"/>
                </a:solidFill>
                <a:latin typeface="Consolas"/>
                <a:ea typeface="Consolas"/>
                <a:cs typeface="Consolas"/>
                <a:sym typeface="Consolas"/>
              </a:rPr>
              <a:t>.attribute</a:t>
            </a:r>
            <a:r>
              <a:rPr lang="en">
                <a:solidFill>
                  <a:srgbClr val="000000"/>
                </a:solidFill>
              </a:rPr>
              <a:t> notation.</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ctr">
              <a:spcBef>
                <a:spcPts val="1600"/>
              </a:spcBef>
              <a:spcAft>
                <a:spcPts val="0"/>
              </a:spcAft>
              <a:buNone/>
            </a:pPr>
            <a:r>
              <a:rPr b="1" lang="en">
                <a:solidFill>
                  <a:srgbClr val="000000"/>
                </a:solidFill>
                <a:latin typeface="Consolas"/>
                <a:ea typeface="Consolas"/>
                <a:cs typeface="Consolas"/>
                <a:sym typeface="Consolas"/>
              </a:rPr>
              <a:t>footNote.style.fontSize = "7px";</a:t>
            </a:r>
            <a:endParaRPr b="1">
              <a:solidFill>
                <a:srgbClr val="000000"/>
              </a:solidFill>
              <a:latin typeface="Consolas"/>
              <a:ea typeface="Consolas"/>
              <a:cs typeface="Consolas"/>
              <a:sym typeface="Consolas"/>
            </a:endParaRPr>
          </a:p>
          <a:p>
            <a:pPr indent="0" lvl="0" marL="0" rtl="0" algn="l">
              <a:spcBef>
                <a:spcPts val="1600"/>
              </a:spcBef>
              <a:spcAft>
                <a:spcPts val="1600"/>
              </a:spcAft>
              <a:buNone/>
            </a:pPr>
            <a:r>
              <a:t/>
            </a:r>
            <a:endParaRPr>
              <a:solidFill>
                <a:srgbClr val="000000"/>
              </a:solidFill>
            </a:endParaRPr>
          </a:p>
        </p:txBody>
      </p:sp>
      <p:cxnSp>
        <p:nvCxnSpPr>
          <p:cNvPr id="323" name="Google Shape;323;p53"/>
          <p:cNvCxnSpPr>
            <a:stCxn id="324" idx="0"/>
          </p:cNvCxnSpPr>
          <p:nvPr/>
        </p:nvCxnSpPr>
        <p:spPr>
          <a:xfrm rot="10800000">
            <a:off x="3828350" y="3672424"/>
            <a:ext cx="3000" cy="263100"/>
          </a:xfrm>
          <a:prstGeom prst="straightConnector1">
            <a:avLst/>
          </a:prstGeom>
          <a:noFill/>
          <a:ln cap="flat" cmpd="sng" w="9525">
            <a:solidFill>
              <a:schemeClr val="dk2"/>
            </a:solidFill>
            <a:prstDash val="solid"/>
            <a:round/>
            <a:headEnd len="med" w="med" type="none"/>
            <a:tailEnd len="med" w="med" type="triangle"/>
          </a:ln>
        </p:spPr>
      </p:cxnSp>
      <p:sp>
        <p:nvSpPr>
          <p:cNvPr id="324" name="Google Shape;324;p53"/>
          <p:cNvSpPr/>
          <p:nvPr/>
        </p:nvSpPr>
        <p:spPr>
          <a:xfrm>
            <a:off x="2787800" y="3935524"/>
            <a:ext cx="2087100" cy="984000"/>
          </a:xfrm>
          <a:prstGeom prst="roundRect">
            <a:avLst>
              <a:gd fmla="val 16667" name="adj"/>
            </a:avLst>
          </a:prstGeom>
          <a:solidFill>
            <a:srgbClr val="27A9E1"/>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Proxima Nova"/>
                <a:ea typeface="Proxima Nova"/>
                <a:cs typeface="Proxima Nova"/>
                <a:sym typeface="Proxima Nova"/>
              </a:rPr>
              <a:t>We start with </a:t>
            </a:r>
            <a:r>
              <a:rPr lang="en">
                <a:solidFill>
                  <a:srgbClr val="FFFFFF"/>
                </a:solidFill>
                <a:latin typeface="Consolas"/>
                <a:ea typeface="Consolas"/>
                <a:cs typeface="Consolas"/>
                <a:sym typeface="Consolas"/>
              </a:rPr>
              <a:t>.style</a:t>
            </a:r>
            <a:r>
              <a:rPr lang="en">
                <a:solidFill>
                  <a:srgbClr val="FFFFFF"/>
                </a:solidFill>
                <a:latin typeface="Proxima Nova"/>
                <a:ea typeface="Proxima Nova"/>
                <a:cs typeface="Proxima Nova"/>
                <a:sym typeface="Proxima Nova"/>
              </a:rPr>
              <a:t> because this is the attribute associated with the element</a:t>
            </a:r>
            <a:endParaRPr>
              <a:solidFill>
                <a:srgbClr val="FFFFFF"/>
              </a:solidFill>
              <a:latin typeface="Proxima Nova"/>
              <a:ea typeface="Proxima Nova"/>
              <a:cs typeface="Proxima Nova"/>
              <a:sym typeface="Proxima Nov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54"/>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.style</a:t>
            </a:r>
            <a:endParaRPr/>
          </a:p>
        </p:txBody>
      </p:sp>
      <p:sp>
        <p:nvSpPr>
          <p:cNvPr id="330" name="Google Shape;330;p54"/>
          <p:cNvSpPr txBox="1"/>
          <p:nvPr>
            <p:ph idx="1" type="body"/>
          </p:nvPr>
        </p:nvSpPr>
        <p:spPr>
          <a:xfrm>
            <a:off x="311700" y="1447994"/>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Another way that we can alter the attributes of an element is to use the </a:t>
            </a:r>
            <a:r>
              <a:rPr lang="en">
                <a:solidFill>
                  <a:srgbClr val="000000"/>
                </a:solidFill>
                <a:latin typeface="Consolas"/>
                <a:ea typeface="Consolas"/>
                <a:cs typeface="Consolas"/>
                <a:sym typeface="Consolas"/>
              </a:rPr>
              <a:t>.attribute</a:t>
            </a:r>
            <a:r>
              <a:rPr lang="en">
                <a:solidFill>
                  <a:srgbClr val="000000"/>
                </a:solidFill>
              </a:rPr>
              <a:t> notation.</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ctr">
              <a:spcBef>
                <a:spcPts val="1600"/>
              </a:spcBef>
              <a:spcAft>
                <a:spcPts val="0"/>
              </a:spcAft>
              <a:buNone/>
            </a:pPr>
            <a:r>
              <a:rPr b="1" lang="en">
                <a:solidFill>
                  <a:srgbClr val="000000"/>
                </a:solidFill>
                <a:latin typeface="Consolas"/>
                <a:ea typeface="Consolas"/>
                <a:cs typeface="Consolas"/>
                <a:sym typeface="Consolas"/>
              </a:rPr>
              <a:t>footNote.style.fontSize = "7px";</a:t>
            </a:r>
            <a:endParaRPr b="1">
              <a:solidFill>
                <a:srgbClr val="000000"/>
              </a:solidFill>
              <a:latin typeface="Consolas"/>
              <a:ea typeface="Consolas"/>
              <a:cs typeface="Consolas"/>
              <a:sym typeface="Consolas"/>
            </a:endParaRPr>
          </a:p>
          <a:p>
            <a:pPr indent="0" lvl="0" marL="0" rtl="0" algn="l">
              <a:spcBef>
                <a:spcPts val="1600"/>
              </a:spcBef>
              <a:spcAft>
                <a:spcPts val="1600"/>
              </a:spcAft>
              <a:buNone/>
            </a:pPr>
            <a:r>
              <a:t/>
            </a:r>
            <a:endParaRPr>
              <a:solidFill>
                <a:srgbClr val="000000"/>
              </a:solidFill>
            </a:endParaRPr>
          </a:p>
        </p:txBody>
      </p:sp>
      <p:cxnSp>
        <p:nvCxnSpPr>
          <p:cNvPr id="331" name="Google Shape;331;p54"/>
          <p:cNvCxnSpPr>
            <a:stCxn id="332" idx="0"/>
          </p:cNvCxnSpPr>
          <p:nvPr/>
        </p:nvCxnSpPr>
        <p:spPr>
          <a:xfrm rot="10800000">
            <a:off x="5016875" y="3623875"/>
            <a:ext cx="6300" cy="289500"/>
          </a:xfrm>
          <a:prstGeom prst="straightConnector1">
            <a:avLst/>
          </a:prstGeom>
          <a:noFill/>
          <a:ln cap="flat" cmpd="sng" w="9525">
            <a:solidFill>
              <a:schemeClr val="dk2"/>
            </a:solidFill>
            <a:prstDash val="solid"/>
            <a:round/>
            <a:headEnd len="med" w="med" type="none"/>
            <a:tailEnd len="med" w="med" type="triangle"/>
          </a:ln>
        </p:spPr>
      </p:cxnSp>
      <p:sp>
        <p:nvSpPr>
          <p:cNvPr id="332" name="Google Shape;332;p54"/>
          <p:cNvSpPr/>
          <p:nvPr/>
        </p:nvSpPr>
        <p:spPr>
          <a:xfrm>
            <a:off x="3795725" y="3913375"/>
            <a:ext cx="2454900" cy="1058400"/>
          </a:xfrm>
          <a:prstGeom prst="roundRect">
            <a:avLst>
              <a:gd fmla="val 16667" name="adj"/>
            </a:avLst>
          </a:prstGeom>
          <a:solidFill>
            <a:srgbClr val="27A9E1"/>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Proxima Nova"/>
                <a:ea typeface="Proxima Nova"/>
                <a:cs typeface="Proxima Nova"/>
                <a:sym typeface="Proxima Nova"/>
              </a:rPr>
              <a:t>We use </a:t>
            </a:r>
            <a:r>
              <a:rPr lang="en">
                <a:solidFill>
                  <a:srgbClr val="FFFFFF"/>
                </a:solidFill>
                <a:latin typeface="Consolas"/>
                <a:ea typeface="Consolas"/>
                <a:cs typeface="Consolas"/>
                <a:sym typeface="Consolas"/>
              </a:rPr>
              <a:t>fontSize</a:t>
            </a:r>
            <a:r>
              <a:rPr lang="en">
                <a:solidFill>
                  <a:srgbClr val="FFFFFF"/>
                </a:solidFill>
                <a:latin typeface="Proxima Nova"/>
                <a:ea typeface="Proxima Nova"/>
                <a:cs typeface="Proxima Nova"/>
                <a:sym typeface="Proxima Nova"/>
              </a:rPr>
              <a:t> instead of </a:t>
            </a:r>
            <a:r>
              <a:rPr lang="en">
                <a:solidFill>
                  <a:srgbClr val="FFFFFF"/>
                </a:solidFill>
                <a:latin typeface="Consolas"/>
                <a:ea typeface="Consolas"/>
                <a:cs typeface="Consolas"/>
                <a:sym typeface="Consolas"/>
              </a:rPr>
              <a:t>font-size</a:t>
            </a:r>
            <a:r>
              <a:rPr lang="en">
                <a:solidFill>
                  <a:srgbClr val="FFFFFF"/>
                </a:solidFill>
                <a:latin typeface="Proxima Nova"/>
                <a:ea typeface="Proxima Nova"/>
                <a:cs typeface="Proxima Nova"/>
                <a:sym typeface="Proxima Nova"/>
              </a:rPr>
              <a:t> because we are following Javascript naming conventions!</a:t>
            </a:r>
            <a:endParaRPr>
              <a:solidFill>
                <a:srgbClr val="FFFFFF"/>
              </a:solidFill>
              <a:latin typeface="Proxima Nova"/>
              <a:ea typeface="Proxima Nova"/>
              <a:cs typeface="Proxima Nova"/>
              <a:sym typeface="Proxima Nov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55"/>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.style</a:t>
            </a:r>
            <a:endParaRPr/>
          </a:p>
        </p:txBody>
      </p:sp>
      <p:sp>
        <p:nvSpPr>
          <p:cNvPr id="338" name="Google Shape;338;p55"/>
          <p:cNvSpPr txBox="1"/>
          <p:nvPr>
            <p:ph idx="1" type="body"/>
          </p:nvPr>
        </p:nvSpPr>
        <p:spPr>
          <a:xfrm>
            <a:off x="311700" y="1447994"/>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Another way that we can alter the attributes of an element is to use the </a:t>
            </a:r>
            <a:r>
              <a:rPr lang="en">
                <a:solidFill>
                  <a:srgbClr val="000000"/>
                </a:solidFill>
                <a:latin typeface="Consolas"/>
                <a:ea typeface="Consolas"/>
                <a:cs typeface="Consolas"/>
                <a:sym typeface="Consolas"/>
              </a:rPr>
              <a:t>.attribute</a:t>
            </a:r>
            <a:r>
              <a:rPr lang="en">
                <a:solidFill>
                  <a:srgbClr val="000000"/>
                </a:solidFill>
              </a:rPr>
              <a:t> notation.</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ctr">
              <a:spcBef>
                <a:spcPts val="1600"/>
              </a:spcBef>
              <a:spcAft>
                <a:spcPts val="0"/>
              </a:spcAft>
              <a:buNone/>
            </a:pPr>
            <a:r>
              <a:rPr b="1" lang="en">
                <a:solidFill>
                  <a:srgbClr val="000000"/>
                </a:solidFill>
                <a:latin typeface="Consolas"/>
                <a:ea typeface="Consolas"/>
                <a:cs typeface="Consolas"/>
                <a:sym typeface="Consolas"/>
              </a:rPr>
              <a:t>link.href = "https://codehs.com";</a:t>
            </a:r>
            <a:endParaRPr b="1">
              <a:solidFill>
                <a:srgbClr val="000000"/>
              </a:solidFill>
              <a:latin typeface="Consolas"/>
              <a:ea typeface="Consolas"/>
              <a:cs typeface="Consolas"/>
              <a:sym typeface="Consolas"/>
            </a:endParaRPr>
          </a:p>
          <a:p>
            <a:pPr indent="0" lvl="0" marL="0" rtl="0" algn="l">
              <a:spcBef>
                <a:spcPts val="1600"/>
              </a:spcBef>
              <a:spcAft>
                <a:spcPts val="1600"/>
              </a:spcAft>
              <a:buNone/>
            </a:pPr>
            <a:r>
              <a:t/>
            </a:r>
            <a:endParaRPr>
              <a:solidFill>
                <a:srgbClr val="00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56"/>
          <p:cNvSpPr txBox="1"/>
          <p:nvPr>
            <p:ph type="title"/>
          </p:nvPr>
        </p:nvSpPr>
        <p:spPr>
          <a:xfrm>
            <a:off x="249725" y="98975"/>
            <a:ext cx="85206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Issues with .attribute</a:t>
            </a:r>
            <a:endParaRPr/>
          </a:p>
        </p:txBody>
      </p:sp>
      <p:sp>
        <p:nvSpPr>
          <p:cNvPr id="344" name="Google Shape;344;p56"/>
          <p:cNvSpPr txBox="1"/>
          <p:nvPr>
            <p:ph idx="2" type="title"/>
          </p:nvPr>
        </p:nvSpPr>
        <p:spPr>
          <a:xfrm>
            <a:off x="478475" y="19323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This seems much easier - what's the point in teaching setAttribute if we can do this?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57"/>
          <p:cNvSpPr txBox="1"/>
          <p:nvPr>
            <p:ph type="title"/>
          </p:nvPr>
        </p:nvSpPr>
        <p:spPr>
          <a:xfrm>
            <a:off x="249725" y="98975"/>
            <a:ext cx="85206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Issues with .attribute</a:t>
            </a:r>
            <a:endParaRPr/>
          </a:p>
        </p:txBody>
      </p:sp>
      <p:sp>
        <p:nvSpPr>
          <p:cNvPr id="350" name="Google Shape;350;p57"/>
          <p:cNvSpPr txBox="1"/>
          <p:nvPr>
            <p:ph idx="2" type="title"/>
          </p:nvPr>
        </p:nvSpPr>
        <p:spPr>
          <a:xfrm>
            <a:off x="478475" y="19323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Using the </a:t>
            </a:r>
            <a:r>
              <a:rPr lang="en">
                <a:latin typeface="Consolas"/>
                <a:ea typeface="Consolas"/>
                <a:cs typeface="Consolas"/>
                <a:sym typeface="Consolas"/>
              </a:rPr>
              <a:t>.attribute</a:t>
            </a:r>
            <a:r>
              <a:rPr lang="en"/>
              <a:t> only works if the attribute is </a:t>
            </a:r>
            <a:r>
              <a:rPr b="1" lang="en"/>
              <a:t>standard </a:t>
            </a:r>
            <a:r>
              <a:rPr lang="en"/>
              <a:t>for the element type.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58"/>
          <p:cNvSpPr txBox="1"/>
          <p:nvPr>
            <p:ph type="title"/>
          </p:nvPr>
        </p:nvSpPr>
        <p:spPr>
          <a:xfrm>
            <a:off x="249725" y="98975"/>
            <a:ext cx="85206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Issues with .attribute</a:t>
            </a:r>
            <a:endParaRPr/>
          </a:p>
        </p:txBody>
      </p:sp>
      <p:sp>
        <p:nvSpPr>
          <p:cNvPr id="356" name="Google Shape;356;p58"/>
          <p:cNvSpPr txBox="1"/>
          <p:nvPr>
            <p:ph idx="2" type="title"/>
          </p:nvPr>
        </p:nvSpPr>
        <p:spPr>
          <a:xfrm>
            <a:off x="478475" y="19323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Errors in calls to </a:t>
            </a:r>
            <a:r>
              <a:rPr lang="en">
                <a:latin typeface="Consolas"/>
                <a:ea typeface="Consolas"/>
                <a:cs typeface="Consolas"/>
                <a:sym typeface="Consolas"/>
              </a:rPr>
              <a:t>.attribute</a:t>
            </a:r>
            <a:r>
              <a:rPr lang="en"/>
              <a:t> will crash a script, while </a:t>
            </a:r>
            <a:r>
              <a:rPr lang="en">
                <a:latin typeface="Consolas"/>
                <a:ea typeface="Consolas"/>
                <a:cs typeface="Consolas"/>
                <a:sym typeface="Consolas"/>
              </a:rPr>
              <a:t>setAttribute</a:t>
            </a:r>
            <a:r>
              <a:rPr lang="en"/>
              <a:t> will not!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59"/>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59"/>
          <p:cNvSpPr txBox="1"/>
          <p:nvPr>
            <p:ph idx="1" type="body"/>
          </p:nvPr>
        </p:nvSpPr>
        <p:spPr>
          <a:xfrm>
            <a:off x="311700" y="14052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CODING DEMO!!!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3"/>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Styling</a:t>
            </a:r>
            <a:endParaRPr/>
          </a:p>
        </p:txBody>
      </p:sp>
      <p:sp>
        <p:nvSpPr>
          <p:cNvPr id="165" name="Google Shape;165;p33"/>
          <p:cNvSpPr txBox="1"/>
          <p:nvPr>
            <p:ph idx="1" type="body"/>
          </p:nvPr>
        </p:nvSpPr>
        <p:spPr>
          <a:xfrm>
            <a:off x="311700" y="1528411"/>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000">
                <a:solidFill>
                  <a:srgbClr val="000000"/>
                </a:solidFill>
              </a:rPr>
              <a:t>The appended footnote looks like this on the browser:</a:t>
            </a:r>
            <a:endParaRPr sz="2000">
              <a:solidFill>
                <a:srgbClr val="000000"/>
              </a:solidFill>
            </a:endParaRPr>
          </a:p>
        </p:txBody>
      </p:sp>
      <p:sp>
        <p:nvSpPr>
          <p:cNvPr id="166" name="Google Shape;166;p33"/>
          <p:cNvSpPr txBox="1"/>
          <p:nvPr/>
        </p:nvSpPr>
        <p:spPr>
          <a:xfrm>
            <a:off x="1572000" y="2192869"/>
            <a:ext cx="4443900" cy="218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t/>
            </a:r>
            <a:endParaRPr sz="1100">
              <a:solidFill>
                <a:schemeClr val="dk1"/>
              </a:solidFill>
            </a:endParaRPr>
          </a:p>
        </p:txBody>
      </p:sp>
      <p:sp>
        <p:nvSpPr>
          <p:cNvPr id="167" name="Google Shape;167;p33"/>
          <p:cNvSpPr txBox="1"/>
          <p:nvPr/>
        </p:nvSpPr>
        <p:spPr>
          <a:xfrm>
            <a:off x="1709400" y="2192874"/>
            <a:ext cx="5725200" cy="1348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700">
                <a:solidFill>
                  <a:schemeClr val="dk1"/>
                </a:solidFill>
              </a:rPr>
              <a:t>My essay on Frankenstein</a:t>
            </a:r>
            <a:endParaRPr b="1" sz="1700">
              <a:solidFill>
                <a:schemeClr val="dk1"/>
              </a:solidFill>
            </a:endParaRPr>
          </a:p>
          <a:p>
            <a:pPr indent="0" lvl="0" marL="0" rtl="0" algn="l">
              <a:lnSpc>
                <a:spcPct val="115000"/>
              </a:lnSpc>
              <a:spcBef>
                <a:spcPts val="1200"/>
              </a:spcBef>
              <a:spcAft>
                <a:spcPts val="0"/>
              </a:spcAft>
              <a:buNone/>
            </a:pPr>
            <a:r>
              <a:rPr lang="en" sz="1100">
                <a:solidFill>
                  <a:schemeClr val="dk1"/>
                </a:solidFill>
              </a:rPr>
              <a:t>The central theme of Mary Shelley's Frankenstein is clearly laid out in the first few pages of the text(1).</a:t>
            </a:r>
            <a:endParaRPr sz="1100">
              <a:solidFill>
                <a:schemeClr val="dk1"/>
              </a:solidFill>
            </a:endParaRPr>
          </a:p>
          <a:p>
            <a:pPr indent="0" lvl="0" marL="0" rtl="0" algn="l">
              <a:lnSpc>
                <a:spcPct val="115000"/>
              </a:lnSpc>
              <a:spcBef>
                <a:spcPts val="1200"/>
              </a:spcBef>
              <a:spcAft>
                <a:spcPts val="1200"/>
              </a:spcAft>
              <a:buNone/>
            </a:pPr>
            <a:r>
              <a:rPr lang="en" sz="1100">
                <a:solidFill>
                  <a:schemeClr val="dk1"/>
                </a:solidFill>
              </a:rPr>
              <a:t>1. From page 5 of </a:t>
            </a:r>
            <a:r>
              <a:rPr i="1" lang="en" sz="1100">
                <a:solidFill>
                  <a:schemeClr val="dk1"/>
                </a:solidFill>
              </a:rPr>
              <a:t>Frankenstein</a:t>
            </a:r>
            <a:endParaRPr i="1" sz="1100">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60"/>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Helper functions</a:t>
            </a:r>
            <a:endParaRPr/>
          </a:p>
        </p:txBody>
      </p:sp>
      <p:sp>
        <p:nvSpPr>
          <p:cNvPr id="368" name="Google Shape;368;p60"/>
          <p:cNvSpPr txBox="1"/>
          <p:nvPr>
            <p:ph idx="1" type="body"/>
          </p:nvPr>
        </p:nvSpPr>
        <p:spPr>
          <a:xfrm>
            <a:off x="311700" y="14052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solidFill>
                  <a:srgbClr val="000000"/>
                </a:solidFill>
              </a:rPr>
              <a:t>There are several methods we can use to help us set attributes:</a:t>
            </a:r>
            <a:endParaRPr b="1">
              <a:solidFill>
                <a:srgbClr val="00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61"/>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Helper functions</a:t>
            </a:r>
            <a:endParaRPr/>
          </a:p>
        </p:txBody>
      </p:sp>
      <p:sp>
        <p:nvSpPr>
          <p:cNvPr id="374" name="Google Shape;374;p61"/>
          <p:cNvSpPr txBox="1"/>
          <p:nvPr>
            <p:ph idx="1" type="body"/>
          </p:nvPr>
        </p:nvSpPr>
        <p:spPr>
          <a:xfrm>
            <a:off x="311700" y="14052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There are several methods we can use to help us set attributes:</a:t>
            </a:r>
            <a:endParaRPr b="1">
              <a:solidFill>
                <a:srgbClr val="000000"/>
              </a:solidFill>
            </a:endParaRPr>
          </a:p>
          <a:p>
            <a:pPr indent="0" lvl="0" marL="0" rtl="0" algn="l">
              <a:spcBef>
                <a:spcPts val="1600"/>
              </a:spcBef>
              <a:spcAft>
                <a:spcPts val="0"/>
              </a:spcAft>
              <a:buNone/>
            </a:pPr>
            <a:r>
              <a:rPr lang="en" sz="2000">
                <a:solidFill>
                  <a:srgbClr val="000000"/>
                </a:solidFill>
                <a:latin typeface="Consolas"/>
                <a:ea typeface="Consolas"/>
                <a:cs typeface="Consolas"/>
                <a:sym typeface="Consolas"/>
              </a:rPr>
              <a:t>hasAttribute(name) </a:t>
            </a:r>
            <a:endParaRPr sz="2000">
              <a:solidFill>
                <a:srgbClr val="000000"/>
              </a:solidFill>
              <a:latin typeface="Consolas"/>
              <a:ea typeface="Consolas"/>
              <a:cs typeface="Consolas"/>
              <a:sym typeface="Consolas"/>
            </a:endParaRPr>
          </a:p>
          <a:p>
            <a:pPr indent="0" lvl="0" marL="0" rtl="0" algn="l">
              <a:spcBef>
                <a:spcPts val="1600"/>
              </a:spcBef>
              <a:spcAft>
                <a:spcPts val="0"/>
              </a:spcAft>
              <a:buNone/>
            </a:pPr>
            <a:r>
              <a:rPr lang="en" sz="2000">
                <a:solidFill>
                  <a:srgbClr val="000000"/>
                </a:solidFill>
                <a:latin typeface="Consolas"/>
                <a:ea typeface="Consolas"/>
                <a:cs typeface="Consolas"/>
                <a:sym typeface="Consolas"/>
              </a:rPr>
              <a:t>removeAttribute(name)</a:t>
            </a:r>
            <a:endParaRPr sz="2000">
              <a:solidFill>
                <a:srgbClr val="000000"/>
              </a:solidFill>
              <a:latin typeface="Consolas"/>
              <a:ea typeface="Consolas"/>
              <a:cs typeface="Consolas"/>
              <a:sym typeface="Consolas"/>
            </a:endParaRPr>
          </a:p>
          <a:p>
            <a:pPr indent="0" lvl="0" marL="0" rtl="0" algn="l">
              <a:spcBef>
                <a:spcPts val="1600"/>
              </a:spcBef>
              <a:spcAft>
                <a:spcPts val="0"/>
              </a:spcAft>
              <a:buNone/>
            </a:pPr>
            <a:r>
              <a:rPr lang="en" sz="2000">
                <a:solidFill>
                  <a:srgbClr val="000000"/>
                </a:solidFill>
                <a:latin typeface="Consolas"/>
                <a:ea typeface="Consolas"/>
                <a:cs typeface="Consolas"/>
                <a:sym typeface="Consolas"/>
              </a:rPr>
              <a:t>getAttribute(name)</a:t>
            </a:r>
            <a:endParaRPr sz="2000">
              <a:solidFill>
                <a:srgbClr val="000000"/>
              </a:solidFill>
              <a:latin typeface="Consolas"/>
              <a:ea typeface="Consolas"/>
              <a:cs typeface="Consolas"/>
              <a:sym typeface="Consolas"/>
            </a:endParaRPr>
          </a:p>
          <a:p>
            <a:pPr indent="0" lvl="0" marL="0" rtl="0" algn="l">
              <a:spcBef>
                <a:spcPts val="1600"/>
              </a:spcBef>
              <a:spcAft>
                <a:spcPts val="1600"/>
              </a:spcAft>
              <a:buNone/>
            </a:pPr>
            <a:r>
              <a:rPr lang="en" sz="2000">
                <a:solidFill>
                  <a:srgbClr val="000000"/>
                </a:solidFill>
                <a:latin typeface="Consolas"/>
                <a:ea typeface="Consolas"/>
                <a:cs typeface="Consolas"/>
                <a:sym typeface="Consolas"/>
              </a:rPr>
              <a:t>.attributes</a:t>
            </a:r>
            <a:endParaRPr sz="2000">
              <a:solidFill>
                <a:srgbClr val="000000"/>
              </a:solidFill>
              <a:latin typeface="Consolas"/>
              <a:ea typeface="Consolas"/>
              <a:cs typeface="Consolas"/>
              <a:sym typeface="Consola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62"/>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Helper functions</a:t>
            </a:r>
            <a:endParaRPr/>
          </a:p>
        </p:txBody>
      </p:sp>
      <p:sp>
        <p:nvSpPr>
          <p:cNvPr id="380" name="Google Shape;380;p62"/>
          <p:cNvSpPr txBox="1"/>
          <p:nvPr>
            <p:ph idx="1" type="body"/>
          </p:nvPr>
        </p:nvSpPr>
        <p:spPr>
          <a:xfrm>
            <a:off x="311700" y="14052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There are several methods we can use to help us set attributes:</a:t>
            </a:r>
            <a:endParaRPr b="1">
              <a:solidFill>
                <a:srgbClr val="000000"/>
              </a:solidFill>
            </a:endParaRPr>
          </a:p>
          <a:p>
            <a:pPr indent="0" lvl="0" marL="0" rtl="0" algn="l">
              <a:spcBef>
                <a:spcPts val="1600"/>
              </a:spcBef>
              <a:spcAft>
                <a:spcPts val="0"/>
              </a:spcAft>
              <a:buNone/>
            </a:pPr>
            <a:r>
              <a:t/>
            </a:r>
            <a:endParaRPr b="1">
              <a:solidFill>
                <a:srgbClr val="000000"/>
              </a:solidFill>
            </a:endParaRPr>
          </a:p>
          <a:p>
            <a:pPr indent="0" lvl="0" marL="0" rtl="0" algn="l">
              <a:spcBef>
                <a:spcPts val="0"/>
              </a:spcBef>
              <a:spcAft>
                <a:spcPts val="0"/>
              </a:spcAft>
              <a:buNone/>
            </a:pPr>
            <a:r>
              <a:rPr lang="en">
                <a:solidFill>
                  <a:srgbClr val="000000"/>
                </a:solidFill>
                <a:latin typeface="Consolas"/>
                <a:ea typeface="Consolas"/>
                <a:cs typeface="Consolas"/>
                <a:sym typeface="Consolas"/>
              </a:rPr>
              <a:t>hasAttribute(name) - </a:t>
            </a:r>
            <a:r>
              <a:rPr lang="en">
                <a:solidFill>
                  <a:srgbClr val="000000"/>
                </a:solidFill>
              </a:rPr>
              <a:t>returns true if an element has the attribute </a:t>
            </a:r>
            <a:r>
              <a:rPr lang="en">
                <a:solidFill>
                  <a:srgbClr val="000000"/>
                </a:solidFill>
                <a:latin typeface="Consolas"/>
                <a:ea typeface="Consolas"/>
                <a:cs typeface="Consolas"/>
                <a:sym typeface="Consolas"/>
              </a:rPr>
              <a:t>name</a:t>
            </a:r>
            <a:endParaRPr>
              <a:solidFill>
                <a:srgbClr val="000000"/>
              </a:solidFill>
              <a:latin typeface="Consolas"/>
              <a:ea typeface="Consolas"/>
              <a:cs typeface="Consolas"/>
              <a:sym typeface="Consolas"/>
            </a:endParaRPr>
          </a:p>
          <a:p>
            <a:pPr indent="0" lvl="0" marL="0" rtl="0" algn="l">
              <a:spcBef>
                <a:spcPts val="1600"/>
              </a:spcBef>
              <a:spcAft>
                <a:spcPts val="1600"/>
              </a:spcAft>
              <a:buNone/>
            </a:pPr>
            <a:r>
              <a:t/>
            </a:r>
            <a:endParaRPr>
              <a:solidFill>
                <a:srgbClr val="000000"/>
              </a:solidFill>
              <a:latin typeface="Consolas"/>
              <a:ea typeface="Consolas"/>
              <a:cs typeface="Consolas"/>
              <a:sym typeface="Consolas"/>
            </a:endParaRPr>
          </a:p>
        </p:txBody>
      </p:sp>
      <p:pic>
        <p:nvPicPr>
          <p:cNvPr id="381" name="Google Shape;381;p62"/>
          <p:cNvPicPr preferRelativeResize="0"/>
          <p:nvPr/>
        </p:nvPicPr>
        <p:blipFill>
          <a:blip r:embed="rId3">
            <a:alphaModFix/>
          </a:blip>
          <a:stretch>
            <a:fillRect/>
          </a:stretch>
        </p:blipFill>
        <p:spPr>
          <a:xfrm>
            <a:off x="2894250" y="3832137"/>
            <a:ext cx="3355500" cy="470512"/>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63"/>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Helper functions</a:t>
            </a:r>
            <a:endParaRPr/>
          </a:p>
        </p:txBody>
      </p:sp>
      <p:sp>
        <p:nvSpPr>
          <p:cNvPr id="387" name="Google Shape;387;p63"/>
          <p:cNvSpPr txBox="1"/>
          <p:nvPr>
            <p:ph idx="1" type="body"/>
          </p:nvPr>
        </p:nvSpPr>
        <p:spPr>
          <a:xfrm>
            <a:off x="311700" y="14052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There are several methods we can use to help us set attributes:</a:t>
            </a:r>
            <a:endParaRPr b="1">
              <a:solidFill>
                <a:srgbClr val="000000"/>
              </a:solidFill>
            </a:endParaRPr>
          </a:p>
          <a:p>
            <a:pPr indent="0" lvl="0" marL="0" rtl="0" algn="l">
              <a:spcBef>
                <a:spcPts val="1600"/>
              </a:spcBef>
              <a:spcAft>
                <a:spcPts val="0"/>
              </a:spcAft>
              <a:buNone/>
            </a:pPr>
            <a:r>
              <a:t/>
            </a:r>
            <a:endParaRPr>
              <a:solidFill>
                <a:srgbClr val="000000"/>
              </a:solidFill>
              <a:latin typeface="Consolas"/>
              <a:ea typeface="Consolas"/>
              <a:cs typeface="Consolas"/>
              <a:sym typeface="Consolas"/>
            </a:endParaRPr>
          </a:p>
          <a:p>
            <a:pPr indent="0" lvl="0" marL="0" rtl="0" algn="l">
              <a:spcBef>
                <a:spcPts val="0"/>
              </a:spcBef>
              <a:spcAft>
                <a:spcPts val="0"/>
              </a:spcAft>
              <a:buNone/>
            </a:pPr>
            <a:r>
              <a:rPr lang="en">
                <a:solidFill>
                  <a:srgbClr val="000000"/>
                </a:solidFill>
                <a:latin typeface="Consolas"/>
                <a:ea typeface="Consolas"/>
                <a:cs typeface="Consolas"/>
                <a:sym typeface="Consolas"/>
              </a:rPr>
              <a:t>removeAttribute(name) - </a:t>
            </a:r>
            <a:r>
              <a:rPr lang="en">
                <a:solidFill>
                  <a:srgbClr val="000000"/>
                </a:solidFill>
              </a:rPr>
              <a:t>removes the attribute </a:t>
            </a:r>
            <a:r>
              <a:rPr lang="en">
                <a:solidFill>
                  <a:srgbClr val="000000"/>
                </a:solidFill>
                <a:latin typeface="Consolas"/>
                <a:ea typeface="Consolas"/>
                <a:cs typeface="Consolas"/>
                <a:sym typeface="Consolas"/>
              </a:rPr>
              <a:t>name</a:t>
            </a:r>
            <a:r>
              <a:rPr lang="en">
                <a:solidFill>
                  <a:srgbClr val="000000"/>
                </a:solidFill>
              </a:rPr>
              <a:t> from an element.</a:t>
            </a:r>
            <a:endParaRPr>
              <a:solidFill>
                <a:srgbClr val="000000"/>
              </a:solidFill>
            </a:endParaRPr>
          </a:p>
          <a:p>
            <a:pPr indent="0" lvl="0" marL="0" rtl="0" algn="l">
              <a:spcBef>
                <a:spcPts val="1600"/>
              </a:spcBef>
              <a:spcAft>
                <a:spcPts val="1600"/>
              </a:spcAft>
              <a:buNone/>
            </a:pPr>
            <a:r>
              <a:t/>
            </a:r>
            <a:endParaRPr>
              <a:solidFill>
                <a:srgbClr val="000000"/>
              </a:solidFill>
              <a:latin typeface="Consolas"/>
              <a:ea typeface="Consolas"/>
              <a:cs typeface="Consolas"/>
              <a:sym typeface="Consolas"/>
            </a:endParaRPr>
          </a:p>
        </p:txBody>
      </p:sp>
      <p:pic>
        <p:nvPicPr>
          <p:cNvPr id="388" name="Google Shape;388;p63"/>
          <p:cNvPicPr preferRelativeResize="0"/>
          <p:nvPr/>
        </p:nvPicPr>
        <p:blipFill>
          <a:blip r:embed="rId3">
            <a:alphaModFix/>
          </a:blip>
          <a:stretch>
            <a:fillRect/>
          </a:stretch>
        </p:blipFill>
        <p:spPr>
          <a:xfrm>
            <a:off x="2916363" y="3729638"/>
            <a:ext cx="3311269" cy="913031"/>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64"/>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Helper functions</a:t>
            </a:r>
            <a:endParaRPr/>
          </a:p>
        </p:txBody>
      </p:sp>
      <p:sp>
        <p:nvSpPr>
          <p:cNvPr id="394" name="Google Shape;394;p64"/>
          <p:cNvSpPr txBox="1"/>
          <p:nvPr>
            <p:ph idx="1" type="body"/>
          </p:nvPr>
        </p:nvSpPr>
        <p:spPr>
          <a:xfrm>
            <a:off x="311700" y="14052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There are several methods we can use to help us set attributes:</a:t>
            </a:r>
            <a:endParaRPr b="1">
              <a:solidFill>
                <a:srgbClr val="000000"/>
              </a:solidFill>
            </a:endParaRPr>
          </a:p>
          <a:p>
            <a:pPr indent="0" lvl="0" marL="0" rtl="0" algn="l">
              <a:spcBef>
                <a:spcPts val="1600"/>
              </a:spcBef>
              <a:spcAft>
                <a:spcPts val="0"/>
              </a:spcAft>
              <a:buNone/>
            </a:pPr>
            <a:r>
              <a:t/>
            </a:r>
            <a:endParaRPr b="1">
              <a:solidFill>
                <a:srgbClr val="000000"/>
              </a:solidFill>
              <a:latin typeface="Consolas"/>
              <a:ea typeface="Consolas"/>
              <a:cs typeface="Consolas"/>
              <a:sym typeface="Consolas"/>
            </a:endParaRPr>
          </a:p>
          <a:p>
            <a:pPr indent="0" lvl="0" marL="0" rtl="0" algn="l">
              <a:spcBef>
                <a:spcPts val="0"/>
              </a:spcBef>
              <a:spcAft>
                <a:spcPts val="0"/>
              </a:spcAft>
              <a:buNone/>
            </a:pPr>
            <a:r>
              <a:rPr lang="en">
                <a:solidFill>
                  <a:srgbClr val="000000"/>
                </a:solidFill>
                <a:latin typeface="Consolas"/>
                <a:ea typeface="Consolas"/>
                <a:cs typeface="Consolas"/>
                <a:sym typeface="Consolas"/>
              </a:rPr>
              <a:t>getAttribute(name) -</a:t>
            </a:r>
            <a:r>
              <a:rPr lang="en">
                <a:solidFill>
                  <a:srgbClr val="000000"/>
                </a:solidFill>
              </a:rPr>
              <a:t> returns the value of attribute </a:t>
            </a:r>
            <a:r>
              <a:rPr lang="en">
                <a:solidFill>
                  <a:srgbClr val="000000"/>
                </a:solidFill>
                <a:latin typeface="Consolas"/>
                <a:ea typeface="Consolas"/>
                <a:cs typeface="Consolas"/>
                <a:sym typeface="Consolas"/>
              </a:rPr>
              <a:t>name</a:t>
            </a:r>
            <a:endParaRPr>
              <a:solidFill>
                <a:srgbClr val="000000"/>
              </a:solidFill>
              <a:latin typeface="Consolas"/>
              <a:ea typeface="Consolas"/>
              <a:cs typeface="Consolas"/>
              <a:sym typeface="Consolas"/>
            </a:endParaRPr>
          </a:p>
          <a:p>
            <a:pPr indent="0" lvl="0" marL="0" rtl="0" algn="l">
              <a:spcBef>
                <a:spcPts val="1600"/>
              </a:spcBef>
              <a:spcAft>
                <a:spcPts val="1600"/>
              </a:spcAft>
              <a:buNone/>
            </a:pPr>
            <a:r>
              <a:t/>
            </a:r>
            <a:endParaRPr>
              <a:solidFill>
                <a:srgbClr val="000000"/>
              </a:solidFill>
              <a:latin typeface="Consolas"/>
              <a:ea typeface="Consolas"/>
              <a:cs typeface="Consolas"/>
              <a:sym typeface="Consolas"/>
            </a:endParaRPr>
          </a:p>
        </p:txBody>
      </p:sp>
      <p:pic>
        <p:nvPicPr>
          <p:cNvPr id="395" name="Google Shape;395;p64"/>
          <p:cNvPicPr preferRelativeResize="0"/>
          <p:nvPr/>
        </p:nvPicPr>
        <p:blipFill>
          <a:blip r:embed="rId3">
            <a:alphaModFix/>
          </a:blip>
          <a:stretch>
            <a:fillRect/>
          </a:stretch>
        </p:blipFill>
        <p:spPr>
          <a:xfrm>
            <a:off x="2733013" y="3783269"/>
            <a:ext cx="3677981" cy="8127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65"/>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Helper functions</a:t>
            </a:r>
            <a:endParaRPr/>
          </a:p>
        </p:txBody>
      </p:sp>
      <p:sp>
        <p:nvSpPr>
          <p:cNvPr id="401" name="Google Shape;401;p65"/>
          <p:cNvSpPr txBox="1"/>
          <p:nvPr>
            <p:ph idx="1" type="body"/>
          </p:nvPr>
        </p:nvSpPr>
        <p:spPr>
          <a:xfrm>
            <a:off x="311700" y="14052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There are several methods we can use to help us set attributes:</a:t>
            </a:r>
            <a:endParaRPr b="1">
              <a:solidFill>
                <a:srgbClr val="000000"/>
              </a:solidFill>
            </a:endParaRPr>
          </a:p>
          <a:p>
            <a:pPr indent="0" lvl="0" marL="0" rtl="0" algn="l">
              <a:spcBef>
                <a:spcPts val="1600"/>
              </a:spcBef>
              <a:spcAft>
                <a:spcPts val="0"/>
              </a:spcAft>
              <a:buNone/>
            </a:pPr>
            <a:r>
              <a:t/>
            </a:r>
            <a:endParaRPr>
              <a:solidFill>
                <a:srgbClr val="000000"/>
              </a:solidFill>
              <a:latin typeface="Consolas"/>
              <a:ea typeface="Consolas"/>
              <a:cs typeface="Consolas"/>
              <a:sym typeface="Consolas"/>
            </a:endParaRPr>
          </a:p>
          <a:p>
            <a:pPr indent="0" lvl="0" marL="0" rtl="0" algn="l">
              <a:spcBef>
                <a:spcPts val="0"/>
              </a:spcBef>
              <a:spcAft>
                <a:spcPts val="1600"/>
              </a:spcAft>
              <a:buNone/>
            </a:pPr>
            <a:r>
              <a:rPr lang="en">
                <a:solidFill>
                  <a:srgbClr val="000000"/>
                </a:solidFill>
                <a:latin typeface="Consolas"/>
                <a:ea typeface="Consolas"/>
                <a:cs typeface="Consolas"/>
                <a:sym typeface="Consolas"/>
              </a:rPr>
              <a:t>.attributes - </a:t>
            </a:r>
            <a:r>
              <a:rPr lang="en">
                <a:solidFill>
                  <a:srgbClr val="000000"/>
                </a:solidFill>
              </a:rPr>
              <a:t>returns a list of all attributes of an element.</a:t>
            </a:r>
            <a:endParaRPr>
              <a:solidFill>
                <a:srgbClr val="000000"/>
              </a:solidFill>
            </a:endParaRPr>
          </a:p>
        </p:txBody>
      </p:sp>
      <p:pic>
        <p:nvPicPr>
          <p:cNvPr id="402" name="Google Shape;402;p65"/>
          <p:cNvPicPr preferRelativeResize="0"/>
          <p:nvPr/>
        </p:nvPicPr>
        <p:blipFill>
          <a:blip r:embed="rId3">
            <a:alphaModFix/>
          </a:blip>
          <a:stretch>
            <a:fillRect/>
          </a:stretch>
        </p:blipFill>
        <p:spPr>
          <a:xfrm>
            <a:off x="2119500" y="3782281"/>
            <a:ext cx="4904982" cy="7057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66"/>
          <p:cNvSpPr txBox="1"/>
          <p:nvPr>
            <p:ph type="ctrTitle"/>
          </p:nvPr>
        </p:nvSpPr>
        <p:spPr>
          <a:xfrm>
            <a:off x="311708" y="68950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Now it's Your </a:t>
            </a:r>
            <a:r>
              <a:rPr lang="en"/>
              <a:t>Turn</a:t>
            </a:r>
            <a:r>
              <a:rPr lang="en"/>
              <a:t>!</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graphicFrame>
        <p:nvGraphicFramePr>
          <p:cNvPr id="412" name="Google Shape;412;p67"/>
          <p:cNvGraphicFramePr/>
          <p:nvPr/>
        </p:nvGraphicFramePr>
        <p:xfrm>
          <a:off x="991459" y="2048963"/>
          <a:ext cx="3000000" cy="3000000"/>
        </p:xfrm>
        <a:graphic>
          <a:graphicData uri="http://schemas.openxmlformats.org/drawingml/2006/table">
            <a:tbl>
              <a:tblPr>
                <a:noFill/>
                <a:tableStyleId>{79532C1B-B0A4-4F0C-8DF7-7285C16D2EEC}</a:tableStyleId>
              </a:tblPr>
              <a:tblGrid>
                <a:gridCol w="3619500"/>
                <a:gridCol w="3619500"/>
              </a:tblGrid>
              <a:tr h="285750">
                <a:tc>
                  <a:txBody>
                    <a:bodyPr/>
                    <a:lstStyle/>
                    <a:p>
                      <a:pPr indent="0" lvl="0" marL="0" rtl="0" algn="l">
                        <a:spcBef>
                          <a:spcPts val="0"/>
                        </a:spcBef>
                        <a:spcAft>
                          <a:spcPts val="0"/>
                        </a:spcAft>
                        <a:buNone/>
                      </a:pPr>
                      <a:r>
                        <a:rPr lang="en" sz="1100">
                          <a:latin typeface="Consolas"/>
                          <a:ea typeface="Consolas"/>
                          <a:cs typeface="Consolas"/>
                          <a:sym typeface="Consolas"/>
                        </a:rPr>
                        <a:t>element.setAttribute(name, value)</a:t>
                      </a:r>
                      <a:endParaRPr sz="1100">
                        <a:latin typeface="Consolas"/>
                        <a:ea typeface="Consolas"/>
                        <a:cs typeface="Consolas"/>
                        <a:sym typeface="Consolas"/>
                      </a:endParaRPr>
                    </a:p>
                  </a:txBody>
                  <a:tcPr marT="68575" marB="68575" marR="91425" marL="91425"/>
                </a:tc>
                <a:tc>
                  <a:txBody>
                    <a:bodyPr/>
                    <a:lstStyle/>
                    <a:p>
                      <a:pPr indent="0" lvl="0" marL="0" rtl="0" algn="l">
                        <a:spcBef>
                          <a:spcPts val="0"/>
                        </a:spcBef>
                        <a:spcAft>
                          <a:spcPts val="0"/>
                        </a:spcAft>
                        <a:buNone/>
                      </a:pPr>
                      <a:r>
                        <a:rPr lang="en" sz="1100"/>
                        <a:t>Sets the </a:t>
                      </a:r>
                      <a:r>
                        <a:rPr lang="en" sz="1100"/>
                        <a:t>attribute</a:t>
                      </a:r>
                      <a:r>
                        <a:rPr lang="en" sz="1100"/>
                        <a:t> </a:t>
                      </a:r>
                      <a:r>
                        <a:rPr lang="en" sz="1100">
                          <a:latin typeface="Consolas"/>
                          <a:ea typeface="Consolas"/>
                          <a:cs typeface="Consolas"/>
                          <a:sym typeface="Consolas"/>
                        </a:rPr>
                        <a:t>name</a:t>
                      </a:r>
                      <a:r>
                        <a:rPr lang="en" sz="1100"/>
                        <a:t> to </a:t>
                      </a:r>
                      <a:r>
                        <a:rPr lang="en" sz="1100">
                          <a:latin typeface="Consolas"/>
                          <a:ea typeface="Consolas"/>
                          <a:cs typeface="Consolas"/>
                          <a:sym typeface="Consolas"/>
                        </a:rPr>
                        <a:t>value</a:t>
                      </a:r>
                      <a:r>
                        <a:rPr lang="en" sz="1100"/>
                        <a:t> on element </a:t>
                      </a:r>
                      <a:r>
                        <a:rPr lang="en" sz="1100">
                          <a:latin typeface="Consolas"/>
                          <a:ea typeface="Consolas"/>
                          <a:cs typeface="Consolas"/>
                          <a:sym typeface="Consolas"/>
                        </a:rPr>
                        <a:t>element</a:t>
                      </a:r>
                      <a:r>
                        <a:rPr lang="en" sz="1100"/>
                        <a:t>.</a:t>
                      </a:r>
                      <a:endParaRPr sz="1100"/>
                    </a:p>
                  </a:txBody>
                  <a:tcPr marT="68575" marB="68575" marR="91425" marL="91425"/>
                </a:tc>
              </a:tr>
              <a:tr h="285750">
                <a:tc>
                  <a:txBody>
                    <a:bodyPr/>
                    <a:lstStyle/>
                    <a:p>
                      <a:pPr indent="0" lvl="0" marL="0" rtl="0" algn="l">
                        <a:spcBef>
                          <a:spcPts val="0"/>
                        </a:spcBef>
                        <a:spcAft>
                          <a:spcPts val="0"/>
                        </a:spcAft>
                        <a:buNone/>
                      </a:pPr>
                      <a:r>
                        <a:rPr lang="en" sz="1100">
                          <a:latin typeface="Consolas"/>
                          <a:ea typeface="Consolas"/>
                          <a:cs typeface="Consolas"/>
                          <a:sym typeface="Consolas"/>
                        </a:rPr>
                        <a:t>element.style.fontSize</a:t>
                      </a:r>
                      <a:endParaRPr sz="1100">
                        <a:latin typeface="Consolas"/>
                        <a:ea typeface="Consolas"/>
                        <a:cs typeface="Consolas"/>
                        <a:sym typeface="Consolas"/>
                      </a:endParaRPr>
                    </a:p>
                  </a:txBody>
                  <a:tcPr marT="68575" marB="68575" marR="91425" marL="91425"/>
                </a:tc>
                <a:tc>
                  <a:txBody>
                    <a:bodyPr/>
                    <a:lstStyle/>
                    <a:p>
                      <a:pPr indent="0" lvl="0" marL="0" rtl="0" algn="l">
                        <a:spcBef>
                          <a:spcPts val="0"/>
                        </a:spcBef>
                        <a:spcAft>
                          <a:spcPts val="0"/>
                        </a:spcAft>
                        <a:buNone/>
                      </a:pPr>
                      <a:r>
                        <a:rPr lang="en" sz="1100"/>
                        <a:t>Returns the value of font-size for a given element.</a:t>
                      </a:r>
                      <a:endParaRPr sz="1100"/>
                    </a:p>
                  </a:txBody>
                  <a:tcPr marT="68575" marB="68575" marR="91425" marL="91425"/>
                </a:tc>
              </a:tr>
              <a:tr h="285750">
                <a:tc>
                  <a:txBody>
                    <a:bodyPr/>
                    <a:lstStyle/>
                    <a:p>
                      <a:pPr indent="0" lvl="0" marL="0" rtl="0" algn="l">
                        <a:spcBef>
                          <a:spcPts val="0"/>
                        </a:spcBef>
                        <a:spcAft>
                          <a:spcPts val="0"/>
                        </a:spcAft>
                        <a:buNone/>
                      </a:pPr>
                      <a:r>
                        <a:rPr lang="en" sz="1100">
                          <a:latin typeface="Consolas"/>
                          <a:ea typeface="Consolas"/>
                          <a:cs typeface="Consolas"/>
                          <a:sym typeface="Consolas"/>
                        </a:rPr>
                        <a:t>element.hasAttribute(name)</a:t>
                      </a:r>
                      <a:endParaRPr sz="1100">
                        <a:latin typeface="Consolas"/>
                        <a:ea typeface="Consolas"/>
                        <a:cs typeface="Consolas"/>
                        <a:sym typeface="Consolas"/>
                      </a:endParaRPr>
                    </a:p>
                  </a:txBody>
                  <a:tcPr marT="68575" marB="68575" marR="91425" marL="91425"/>
                </a:tc>
                <a:tc>
                  <a:txBody>
                    <a:bodyPr/>
                    <a:lstStyle/>
                    <a:p>
                      <a:pPr indent="0" lvl="0" marL="0" rtl="0" algn="l">
                        <a:spcBef>
                          <a:spcPts val="0"/>
                        </a:spcBef>
                        <a:spcAft>
                          <a:spcPts val="0"/>
                        </a:spcAft>
                        <a:buNone/>
                      </a:pPr>
                      <a:r>
                        <a:rPr lang="en" sz="1100"/>
                        <a:t>Returns true if element has attribute name</a:t>
                      </a:r>
                      <a:endParaRPr sz="1100"/>
                    </a:p>
                  </a:txBody>
                  <a:tcPr marT="68575" marB="68575" marR="91425" marL="91425"/>
                </a:tc>
              </a:tr>
              <a:tr h="285750">
                <a:tc>
                  <a:txBody>
                    <a:bodyPr/>
                    <a:lstStyle/>
                    <a:p>
                      <a:pPr indent="0" lvl="0" marL="0" rtl="0" algn="l">
                        <a:spcBef>
                          <a:spcPts val="0"/>
                        </a:spcBef>
                        <a:spcAft>
                          <a:spcPts val="0"/>
                        </a:spcAft>
                        <a:buNone/>
                      </a:pPr>
                      <a:r>
                        <a:rPr lang="en" sz="1100">
                          <a:latin typeface="Consolas"/>
                          <a:ea typeface="Consolas"/>
                          <a:cs typeface="Consolas"/>
                          <a:sym typeface="Consolas"/>
                        </a:rPr>
                        <a:t>element.getAttribute(name)</a:t>
                      </a:r>
                      <a:endParaRPr sz="1100">
                        <a:latin typeface="Consolas"/>
                        <a:ea typeface="Consolas"/>
                        <a:cs typeface="Consolas"/>
                        <a:sym typeface="Consolas"/>
                      </a:endParaRPr>
                    </a:p>
                  </a:txBody>
                  <a:tcPr marT="68575" marB="68575" marR="91425" marL="91425"/>
                </a:tc>
                <a:tc>
                  <a:txBody>
                    <a:bodyPr/>
                    <a:lstStyle/>
                    <a:p>
                      <a:pPr indent="0" lvl="0" marL="0" rtl="0" algn="l">
                        <a:spcBef>
                          <a:spcPts val="0"/>
                        </a:spcBef>
                        <a:spcAft>
                          <a:spcPts val="0"/>
                        </a:spcAft>
                        <a:buNone/>
                      </a:pPr>
                      <a:r>
                        <a:rPr lang="en" sz="1100"/>
                        <a:t>Returns the value of attribute name for a given element</a:t>
                      </a:r>
                      <a:endParaRPr sz="1100"/>
                    </a:p>
                  </a:txBody>
                  <a:tcPr marT="68575" marB="68575" marR="91425" marL="91425"/>
                </a:tc>
              </a:tr>
              <a:tr h="285750">
                <a:tc>
                  <a:txBody>
                    <a:bodyPr/>
                    <a:lstStyle/>
                    <a:p>
                      <a:pPr indent="0" lvl="0" marL="0" rtl="0" algn="l">
                        <a:spcBef>
                          <a:spcPts val="0"/>
                        </a:spcBef>
                        <a:spcAft>
                          <a:spcPts val="0"/>
                        </a:spcAft>
                        <a:buNone/>
                      </a:pPr>
                      <a:r>
                        <a:rPr lang="en" sz="1100">
                          <a:latin typeface="Consolas"/>
                          <a:ea typeface="Consolas"/>
                          <a:cs typeface="Consolas"/>
                          <a:sym typeface="Consolas"/>
                        </a:rPr>
                        <a:t>element.removeAttribute(name)</a:t>
                      </a:r>
                      <a:endParaRPr sz="1100">
                        <a:latin typeface="Consolas"/>
                        <a:ea typeface="Consolas"/>
                        <a:cs typeface="Consolas"/>
                        <a:sym typeface="Consolas"/>
                      </a:endParaRPr>
                    </a:p>
                  </a:txBody>
                  <a:tcPr marT="68575" marB="68575" marR="91425" marL="91425"/>
                </a:tc>
                <a:tc>
                  <a:txBody>
                    <a:bodyPr/>
                    <a:lstStyle/>
                    <a:p>
                      <a:pPr indent="0" lvl="0" marL="0" rtl="0" algn="l">
                        <a:spcBef>
                          <a:spcPts val="0"/>
                        </a:spcBef>
                        <a:spcAft>
                          <a:spcPts val="0"/>
                        </a:spcAft>
                        <a:buNone/>
                      </a:pPr>
                      <a:r>
                        <a:rPr lang="en" sz="1100"/>
                        <a:t>Removes attribute name from given element.</a:t>
                      </a:r>
                      <a:endParaRPr sz="1100"/>
                    </a:p>
                  </a:txBody>
                  <a:tcPr marT="68575" marB="68575" marR="91425" marL="91425"/>
                </a:tc>
              </a:tr>
              <a:tr h="285750">
                <a:tc>
                  <a:txBody>
                    <a:bodyPr/>
                    <a:lstStyle/>
                    <a:p>
                      <a:pPr indent="0" lvl="0" marL="0" rtl="0" algn="l">
                        <a:spcBef>
                          <a:spcPts val="0"/>
                        </a:spcBef>
                        <a:spcAft>
                          <a:spcPts val="0"/>
                        </a:spcAft>
                        <a:buNone/>
                      </a:pPr>
                      <a:r>
                        <a:rPr lang="en" sz="1100">
                          <a:latin typeface="Consolas"/>
                          <a:ea typeface="Consolas"/>
                          <a:cs typeface="Consolas"/>
                          <a:sym typeface="Consolas"/>
                        </a:rPr>
                        <a:t>element.attributes</a:t>
                      </a:r>
                      <a:endParaRPr sz="1100">
                        <a:latin typeface="Consolas"/>
                        <a:ea typeface="Consolas"/>
                        <a:cs typeface="Consolas"/>
                        <a:sym typeface="Consolas"/>
                      </a:endParaRPr>
                    </a:p>
                  </a:txBody>
                  <a:tcPr marT="68575" marB="68575" marR="91425" marL="91425"/>
                </a:tc>
                <a:tc>
                  <a:txBody>
                    <a:bodyPr/>
                    <a:lstStyle/>
                    <a:p>
                      <a:pPr indent="0" lvl="0" marL="0" rtl="0" algn="l">
                        <a:spcBef>
                          <a:spcPts val="0"/>
                        </a:spcBef>
                        <a:spcAft>
                          <a:spcPts val="0"/>
                        </a:spcAft>
                        <a:buNone/>
                      </a:pPr>
                      <a:r>
                        <a:rPr lang="en" sz="1100"/>
                        <a:t>Returns a list of attributes associated with element.</a:t>
                      </a:r>
                      <a:endParaRPr sz="1100"/>
                    </a:p>
                  </a:txBody>
                  <a:tcPr marT="68575" marB="6857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4"/>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Styling</a:t>
            </a:r>
            <a:endParaRPr/>
          </a:p>
        </p:txBody>
      </p:sp>
      <p:sp>
        <p:nvSpPr>
          <p:cNvPr id="173" name="Google Shape;173;p34"/>
          <p:cNvSpPr txBox="1"/>
          <p:nvPr>
            <p:ph idx="1" type="body"/>
          </p:nvPr>
        </p:nvSpPr>
        <p:spPr>
          <a:xfrm>
            <a:off x="311700" y="1528411"/>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000">
                <a:solidFill>
                  <a:srgbClr val="000000"/>
                </a:solidFill>
              </a:rPr>
              <a:t>The appended footnote looks like this on the browser:</a:t>
            </a:r>
            <a:endParaRPr sz="2000">
              <a:solidFill>
                <a:srgbClr val="000000"/>
              </a:solidFill>
            </a:endParaRPr>
          </a:p>
        </p:txBody>
      </p:sp>
      <p:cxnSp>
        <p:nvCxnSpPr>
          <p:cNvPr id="174" name="Google Shape;174;p34"/>
          <p:cNvCxnSpPr/>
          <p:nvPr/>
        </p:nvCxnSpPr>
        <p:spPr>
          <a:xfrm rot="10800000">
            <a:off x="2873700" y="3580500"/>
            <a:ext cx="4200" cy="414900"/>
          </a:xfrm>
          <a:prstGeom prst="straightConnector1">
            <a:avLst/>
          </a:prstGeom>
          <a:noFill/>
          <a:ln cap="flat" cmpd="sng" w="9525">
            <a:solidFill>
              <a:schemeClr val="dk2"/>
            </a:solidFill>
            <a:prstDash val="solid"/>
            <a:round/>
            <a:headEnd len="med" w="med" type="none"/>
            <a:tailEnd len="med" w="med" type="triangle"/>
          </a:ln>
        </p:spPr>
      </p:cxnSp>
      <p:sp>
        <p:nvSpPr>
          <p:cNvPr id="175" name="Google Shape;175;p34"/>
          <p:cNvSpPr/>
          <p:nvPr/>
        </p:nvSpPr>
        <p:spPr>
          <a:xfrm>
            <a:off x="1797000" y="3995400"/>
            <a:ext cx="2146500" cy="788700"/>
          </a:xfrm>
          <a:prstGeom prst="roundRect">
            <a:avLst>
              <a:gd fmla="val 16667" name="adj"/>
            </a:avLst>
          </a:prstGeom>
          <a:solidFill>
            <a:srgbClr val="27A9E1"/>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Proxima Nova"/>
                <a:ea typeface="Proxima Nova"/>
                <a:cs typeface="Proxima Nova"/>
                <a:sym typeface="Proxima Nova"/>
              </a:rPr>
              <a:t>But we want the footnote to be smaller than the essay!</a:t>
            </a:r>
            <a:endParaRPr>
              <a:solidFill>
                <a:srgbClr val="FFFFFF"/>
              </a:solidFill>
              <a:latin typeface="Proxima Nova"/>
              <a:ea typeface="Proxima Nova"/>
              <a:cs typeface="Proxima Nova"/>
              <a:sym typeface="Proxima Nova"/>
            </a:endParaRPr>
          </a:p>
        </p:txBody>
      </p:sp>
      <p:sp>
        <p:nvSpPr>
          <p:cNvPr id="176" name="Google Shape;176;p34"/>
          <p:cNvSpPr txBox="1"/>
          <p:nvPr/>
        </p:nvSpPr>
        <p:spPr>
          <a:xfrm>
            <a:off x="1709400" y="2192874"/>
            <a:ext cx="5725200" cy="1348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700">
                <a:solidFill>
                  <a:schemeClr val="dk1"/>
                </a:solidFill>
              </a:rPr>
              <a:t>My essay on Frankenstein</a:t>
            </a:r>
            <a:endParaRPr b="1" sz="1700">
              <a:solidFill>
                <a:schemeClr val="dk1"/>
              </a:solidFill>
            </a:endParaRPr>
          </a:p>
          <a:p>
            <a:pPr indent="0" lvl="0" marL="0" rtl="0" algn="l">
              <a:lnSpc>
                <a:spcPct val="115000"/>
              </a:lnSpc>
              <a:spcBef>
                <a:spcPts val="1200"/>
              </a:spcBef>
              <a:spcAft>
                <a:spcPts val="0"/>
              </a:spcAft>
              <a:buNone/>
            </a:pPr>
            <a:r>
              <a:rPr lang="en" sz="1100">
                <a:solidFill>
                  <a:schemeClr val="dk1"/>
                </a:solidFill>
              </a:rPr>
              <a:t>The central theme of Mary Shelley's Frankenstein is clearly laid out in the first few pages of the text(1).</a:t>
            </a:r>
            <a:endParaRPr sz="1100">
              <a:solidFill>
                <a:schemeClr val="dk1"/>
              </a:solidFill>
            </a:endParaRPr>
          </a:p>
          <a:p>
            <a:pPr indent="0" lvl="0" marL="0" rtl="0" algn="l">
              <a:lnSpc>
                <a:spcPct val="115000"/>
              </a:lnSpc>
              <a:spcBef>
                <a:spcPts val="1200"/>
              </a:spcBef>
              <a:spcAft>
                <a:spcPts val="1200"/>
              </a:spcAft>
              <a:buNone/>
            </a:pPr>
            <a:r>
              <a:rPr lang="en" sz="1100">
                <a:solidFill>
                  <a:schemeClr val="dk1"/>
                </a:solidFill>
              </a:rPr>
              <a:t>1. From page 5 of </a:t>
            </a:r>
            <a:r>
              <a:rPr i="1" lang="en" sz="1100">
                <a:solidFill>
                  <a:schemeClr val="dk1"/>
                </a:solidFill>
              </a:rPr>
              <a:t>Frankenstein</a:t>
            </a:r>
            <a:endParaRPr i="1" sz="11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5"/>
          <p:cNvSpPr txBox="1"/>
          <p:nvPr>
            <p:ph type="title"/>
          </p:nvPr>
        </p:nvSpPr>
        <p:spPr>
          <a:xfrm>
            <a:off x="249725" y="98975"/>
            <a:ext cx="85206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Styling Elements</a:t>
            </a:r>
            <a:endParaRPr/>
          </a:p>
        </p:txBody>
      </p:sp>
      <p:sp>
        <p:nvSpPr>
          <p:cNvPr id="182" name="Google Shape;182;p35"/>
          <p:cNvSpPr txBox="1"/>
          <p:nvPr>
            <p:ph idx="2" type="title"/>
          </p:nvPr>
        </p:nvSpPr>
        <p:spPr>
          <a:xfrm>
            <a:off x="478475" y="19323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We can change and create attributes for elements using the </a:t>
            </a:r>
            <a:r>
              <a:rPr b="1" lang="en">
                <a:latin typeface="Consolas"/>
                <a:ea typeface="Consolas"/>
                <a:cs typeface="Consolas"/>
                <a:sym typeface="Consolas"/>
              </a:rPr>
              <a:t>setAttribute </a:t>
            </a:r>
            <a:r>
              <a:rPr lang="en"/>
              <a:t>function.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6"/>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setAttribute</a:t>
            </a:r>
            <a:endParaRPr/>
          </a:p>
        </p:txBody>
      </p:sp>
      <p:sp>
        <p:nvSpPr>
          <p:cNvPr id="188" name="Google Shape;188;p36"/>
          <p:cNvSpPr txBox="1"/>
          <p:nvPr>
            <p:ph idx="1" type="body"/>
          </p:nvPr>
        </p:nvSpPr>
        <p:spPr>
          <a:xfrm>
            <a:off x="311700" y="14623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i="1" lang="en">
                <a:solidFill>
                  <a:srgbClr val="000000"/>
                </a:solidFill>
                <a:latin typeface="Consolas"/>
                <a:ea typeface="Consolas"/>
                <a:cs typeface="Consolas"/>
                <a:sym typeface="Consolas"/>
              </a:rPr>
              <a:t>element</a:t>
            </a:r>
            <a:r>
              <a:rPr b="1" lang="en">
                <a:solidFill>
                  <a:srgbClr val="000000"/>
                </a:solidFill>
                <a:latin typeface="Consolas"/>
                <a:ea typeface="Consolas"/>
                <a:cs typeface="Consolas"/>
                <a:sym typeface="Consolas"/>
              </a:rPr>
              <a:t>.setAttribute(</a:t>
            </a:r>
            <a:r>
              <a:rPr b="1" i="1" lang="en">
                <a:solidFill>
                  <a:srgbClr val="000000"/>
                </a:solidFill>
                <a:latin typeface="Consolas"/>
                <a:ea typeface="Consolas"/>
                <a:cs typeface="Consolas"/>
                <a:sym typeface="Consolas"/>
              </a:rPr>
              <a:t>name</a:t>
            </a:r>
            <a:r>
              <a:rPr b="1" lang="en">
                <a:solidFill>
                  <a:srgbClr val="000000"/>
                </a:solidFill>
                <a:latin typeface="Consolas"/>
                <a:ea typeface="Consolas"/>
                <a:cs typeface="Consolas"/>
                <a:sym typeface="Consolas"/>
              </a:rPr>
              <a:t>, </a:t>
            </a:r>
            <a:r>
              <a:rPr b="1" i="1" lang="en">
                <a:solidFill>
                  <a:srgbClr val="000000"/>
                </a:solidFill>
                <a:latin typeface="Consolas"/>
                <a:ea typeface="Consolas"/>
                <a:cs typeface="Consolas"/>
                <a:sym typeface="Consolas"/>
              </a:rPr>
              <a:t>value</a:t>
            </a:r>
            <a:r>
              <a:rPr b="1" lang="en">
                <a:solidFill>
                  <a:srgbClr val="000000"/>
                </a:solidFill>
                <a:latin typeface="Consolas"/>
                <a:ea typeface="Consolas"/>
                <a:cs typeface="Consolas"/>
                <a:sym typeface="Consolas"/>
              </a:rPr>
              <a:t>) </a:t>
            </a:r>
            <a:r>
              <a:rPr lang="en">
                <a:solidFill>
                  <a:srgbClr val="000000"/>
                </a:solidFill>
              </a:rPr>
              <a:t>adds the attribute </a:t>
            </a:r>
            <a:r>
              <a:rPr lang="en">
                <a:solidFill>
                  <a:srgbClr val="000000"/>
                </a:solidFill>
                <a:latin typeface="Consolas"/>
                <a:ea typeface="Consolas"/>
                <a:cs typeface="Consolas"/>
                <a:sym typeface="Consolas"/>
              </a:rPr>
              <a:t>name</a:t>
            </a:r>
            <a:r>
              <a:rPr lang="en">
                <a:solidFill>
                  <a:srgbClr val="000000"/>
                </a:solidFill>
              </a:rPr>
              <a:t> with the value </a:t>
            </a:r>
            <a:r>
              <a:rPr lang="en">
                <a:solidFill>
                  <a:srgbClr val="000000"/>
                </a:solidFill>
                <a:latin typeface="Consolas"/>
                <a:ea typeface="Consolas"/>
                <a:cs typeface="Consolas"/>
                <a:sym typeface="Consolas"/>
              </a:rPr>
              <a:t>value</a:t>
            </a:r>
            <a:r>
              <a:rPr lang="en">
                <a:solidFill>
                  <a:srgbClr val="000000"/>
                </a:solidFill>
              </a:rPr>
              <a:t> to the given </a:t>
            </a:r>
            <a:r>
              <a:rPr lang="en">
                <a:solidFill>
                  <a:srgbClr val="000000"/>
                </a:solidFill>
                <a:latin typeface="Consolas"/>
                <a:ea typeface="Consolas"/>
                <a:cs typeface="Consolas"/>
                <a:sym typeface="Consolas"/>
              </a:rPr>
              <a:t>element</a:t>
            </a:r>
            <a:r>
              <a:rPr lang="en">
                <a:solidFill>
                  <a:srgbClr val="000000"/>
                </a:solidFill>
              </a:rPr>
              <a:t>.</a:t>
            </a:r>
            <a:endParaRPr>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7"/>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setAttribute</a:t>
            </a:r>
            <a:endParaRPr/>
          </a:p>
        </p:txBody>
      </p:sp>
      <p:sp>
        <p:nvSpPr>
          <p:cNvPr id="194" name="Google Shape;194;p37"/>
          <p:cNvSpPr txBox="1"/>
          <p:nvPr>
            <p:ph idx="1" type="body"/>
          </p:nvPr>
        </p:nvSpPr>
        <p:spPr>
          <a:xfrm>
            <a:off x="311700" y="14623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a:solidFill>
                  <a:srgbClr val="000000"/>
                </a:solidFill>
                <a:latin typeface="Consolas"/>
                <a:ea typeface="Consolas"/>
                <a:cs typeface="Consolas"/>
                <a:sym typeface="Consolas"/>
              </a:rPr>
              <a:t>element</a:t>
            </a:r>
            <a:r>
              <a:rPr b="1" lang="en">
                <a:solidFill>
                  <a:srgbClr val="000000"/>
                </a:solidFill>
                <a:latin typeface="Consolas"/>
                <a:ea typeface="Consolas"/>
                <a:cs typeface="Consolas"/>
                <a:sym typeface="Consolas"/>
              </a:rPr>
              <a:t>.setAttribute(</a:t>
            </a:r>
            <a:r>
              <a:rPr b="1" i="1" lang="en">
                <a:solidFill>
                  <a:srgbClr val="000000"/>
                </a:solidFill>
                <a:latin typeface="Consolas"/>
                <a:ea typeface="Consolas"/>
                <a:cs typeface="Consolas"/>
                <a:sym typeface="Consolas"/>
              </a:rPr>
              <a:t>name</a:t>
            </a:r>
            <a:r>
              <a:rPr b="1" lang="en">
                <a:solidFill>
                  <a:srgbClr val="000000"/>
                </a:solidFill>
                <a:latin typeface="Consolas"/>
                <a:ea typeface="Consolas"/>
                <a:cs typeface="Consolas"/>
                <a:sym typeface="Consolas"/>
              </a:rPr>
              <a:t>, </a:t>
            </a:r>
            <a:r>
              <a:rPr b="1" i="1" lang="en">
                <a:solidFill>
                  <a:srgbClr val="000000"/>
                </a:solidFill>
                <a:latin typeface="Consolas"/>
                <a:ea typeface="Consolas"/>
                <a:cs typeface="Consolas"/>
                <a:sym typeface="Consolas"/>
              </a:rPr>
              <a:t>value</a:t>
            </a:r>
            <a:r>
              <a:rPr b="1" lang="en">
                <a:solidFill>
                  <a:srgbClr val="000000"/>
                </a:solidFill>
                <a:latin typeface="Consolas"/>
                <a:ea typeface="Consolas"/>
                <a:cs typeface="Consolas"/>
                <a:sym typeface="Consolas"/>
              </a:rPr>
              <a:t>) </a:t>
            </a:r>
            <a:r>
              <a:rPr lang="en">
                <a:solidFill>
                  <a:srgbClr val="000000"/>
                </a:solidFill>
              </a:rPr>
              <a:t>adds the attribute </a:t>
            </a:r>
            <a:r>
              <a:rPr lang="en">
                <a:solidFill>
                  <a:srgbClr val="000000"/>
                </a:solidFill>
                <a:latin typeface="Consolas"/>
                <a:ea typeface="Consolas"/>
                <a:cs typeface="Consolas"/>
                <a:sym typeface="Consolas"/>
              </a:rPr>
              <a:t>name</a:t>
            </a:r>
            <a:r>
              <a:rPr lang="en">
                <a:solidFill>
                  <a:srgbClr val="000000"/>
                </a:solidFill>
              </a:rPr>
              <a:t> with the value </a:t>
            </a:r>
            <a:r>
              <a:rPr lang="en">
                <a:solidFill>
                  <a:srgbClr val="000000"/>
                </a:solidFill>
                <a:latin typeface="Consolas"/>
                <a:ea typeface="Consolas"/>
                <a:cs typeface="Consolas"/>
                <a:sym typeface="Consolas"/>
              </a:rPr>
              <a:t>value</a:t>
            </a:r>
            <a:r>
              <a:rPr lang="en">
                <a:solidFill>
                  <a:srgbClr val="000000"/>
                </a:solidFill>
              </a:rPr>
              <a:t> to the given </a:t>
            </a:r>
            <a:r>
              <a:rPr lang="en">
                <a:solidFill>
                  <a:srgbClr val="000000"/>
                </a:solidFill>
                <a:latin typeface="Consolas"/>
                <a:ea typeface="Consolas"/>
                <a:cs typeface="Consolas"/>
                <a:sym typeface="Consolas"/>
              </a:rPr>
              <a:t>element</a:t>
            </a:r>
            <a:r>
              <a:rPr lang="en">
                <a:solidFill>
                  <a:srgbClr val="000000"/>
                </a:solidFill>
              </a:rPr>
              <a:t>.</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1600"/>
              </a:spcAft>
              <a:buNone/>
            </a:pPr>
            <a:r>
              <a:rPr lang="en">
                <a:solidFill>
                  <a:srgbClr val="000000"/>
                </a:solidFill>
              </a:rPr>
              <a:t>If attribute </a:t>
            </a:r>
            <a:r>
              <a:rPr lang="en">
                <a:solidFill>
                  <a:srgbClr val="000000"/>
                </a:solidFill>
                <a:latin typeface="Consolas"/>
                <a:ea typeface="Consolas"/>
                <a:cs typeface="Consolas"/>
                <a:sym typeface="Consolas"/>
              </a:rPr>
              <a:t>name</a:t>
            </a:r>
            <a:r>
              <a:rPr lang="en">
                <a:solidFill>
                  <a:srgbClr val="000000"/>
                </a:solidFill>
              </a:rPr>
              <a:t> already exists, then the value of </a:t>
            </a:r>
            <a:r>
              <a:rPr lang="en">
                <a:solidFill>
                  <a:srgbClr val="000000"/>
                </a:solidFill>
                <a:latin typeface="Consolas"/>
                <a:ea typeface="Consolas"/>
                <a:cs typeface="Consolas"/>
                <a:sym typeface="Consolas"/>
              </a:rPr>
              <a:t>name</a:t>
            </a:r>
            <a:r>
              <a:rPr lang="en">
                <a:solidFill>
                  <a:srgbClr val="000000"/>
                </a:solidFill>
              </a:rPr>
              <a:t> will be updated to the new </a:t>
            </a:r>
            <a:r>
              <a:rPr lang="en">
                <a:solidFill>
                  <a:srgbClr val="000000"/>
                </a:solidFill>
                <a:latin typeface="Consolas"/>
                <a:ea typeface="Consolas"/>
                <a:cs typeface="Consolas"/>
                <a:sym typeface="Consolas"/>
              </a:rPr>
              <a:t>value</a:t>
            </a:r>
            <a:r>
              <a:rPr lang="en">
                <a:solidFill>
                  <a:srgbClr val="000000"/>
                </a:solidFill>
              </a:rPr>
              <a:t>.</a:t>
            </a:r>
            <a:endParaRPr>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8"/>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setAttribute</a:t>
            </a:r>
            <a:endParaRPr/>
          </a:p>
        </p:txBody>
      </p:sp>
      <p:sp>
        <p:nvSpPr>
          <p:cNvPr id="200" name="Google Shape;200;p38"/>
          <p:cNvSpPr txBox="1"/>
          <p:nvPr/>
        </p:nvSpPr>
        <p:spPr>
          <a:xfrm>
            <a:off x="1709400" y="1665108"/>
            <a:ext cx="5725200" cy="1348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700">
                <a:solidFill>
                  <a:schemeClr val="dk1"/>
                </a:solidFill>
              </a:rPr>
              <a:t>My essay on Frankenstein</a:t>
            </a:r>
            <a:endParaRPr b="1" sz="1700">
              <a:solidFill>
                <a:schemeClr val="dk1"/>
              </a:solidFill>
            </a:endParaRPr>
          </a:p>
          <a:p>
            <a:pPr indent="0" lvl="0" marL="0" rtl="0" algn="l">
              <a:lnSpc>
                <a:spcPct val="115000"/>
              </a:lnSpc>
              <a:spcBef>
                <a:spcPts val="1200"/>
              </a:spcBef>
              <a:spcAft>
                <a:spcPts val="0"/>
              </a:spcAft>
              <a:buNone/>
            </a:pPr>
            <a:r>
              <a:rPr lang="en" sz="1100">
                <a:solidFill>
                  <a:schemeClr val="dk1"/>
                </a:solidFill>
              </a:rPr>
              <a:t>The central theme of Mary Shelley's Frankenstein is clearly laid out in the first few pages of the text(1).</a:t>
            </a:r>
            <a:endParaRPr sz="1100">
              <a:solidFill>
                <a:schemeClr val="dk1"/>
              </a:solidFill>
            </a:endParaRPr>
          </a:p>
          <a:p>
            <a:pPr indent="0" lvl="0" marL="0" rtl="0" algn="l">
              <a:lnSpc>
                <a:spcPct val="115000"/>
              </a:lnSpc>
              <a:spcBef>
                <a:spcPts val="1200"/>
              </a:spcBef>
              <a:spcAft>
                <a:spcPts val="1200"/>
              </a:spcAft>
              <a:buNone/>
            </a:pPr>
            <a:r>
              <a:t/>
            </a:r>
            <a:endParaRPr i="1" sz="11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9"/>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setAttribute</a:t>
            </a:r>
            <a:endParaRPr/>
          </a:p>
        </p:txBody>
      </p:sp>
      <p:sp>
        <p:nvSpPr>
          <p:cNvPr id="206" name="Google Shape;206;p39"/>
          <p:cNvSpPr txBox="1"/>
          <p:nvPr/>
        </p:nvSpPr>
        <p:spPr>
          <a:xfrm>
            <a:off x="1709400" y="1665108"/>
            <a:ext cx="5725200" cy="1348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700">
                <a:solidFill>
                  <a:schemeClr val="dk1"/>
                </a:solidFill>
              </a:rPr>
              <a:t>My essay on Frankenstein</a:t>
            </a:r>
            <a:endParaRPr b="1" sz="1700">
              <a:solidFill>
                <a:schemeClr val="dk1"/>
              </a:solidFill>
            </a:endParaRPr>
          </a:p>
          <a:p>
            <a:pPr indent="0" lvl="0" marL="0" rtl="0" algn="l">
              <a:lnSpc>
                <a:spcPct val="115000"/>
              </a:lnSpc>
              <a:spcBef>
                <a:spcPts val="1200"/>
              </a:spcBef>
              <a:spcAft>
                <a:spcPts val="0"/>
              </a:spcAft>
              <a:buNone/>
            </a:pPr>
            <a:r>
              <a:rPr lang="en" sz="1100">
                <a:solidFill>
                  <a:schemeClr val="dk1"/>
                </a:solidFill>
              </a:rPr>
              <a:t>The central theme of Mary Shelley's Frankenstein is clearly laid out in the first few pages of the text(1).</a:t>
            </a:r>
            <a:endParaRPr sz="1100">
              <a:solidFill>
                <a:schemeClr val="dk1"/>
              </a:solidFill>
            </a:endParaRPr>
          </a:p>
          <a:p>
            <a:pPr indent="0" lvl="0" marL="0" rtl="0" algn="l">
              <a:lnSpc>
                <a:spcPct val="115000"/>
              </a:lnSpc>
              <a:spcBef>
                <a:spcPts val="1200"/>
              </a:spcBef>
              <a:spcAft>
                <a:spcPts val="1200"/>
              </a:spcAft>
              <a:buNone/>
            </a:pPr>
            <a:r>
              <a:rPr lang="en" sz="1100">
                <a:solidFill>
                  <a:schemeClr val="dk1"/>
                </a:solidFill>
              </a:rPr>
              <a:t>1. From page 5 of </a:t>
            </a:r>
            <a:r>
              <a:rPr i="1" lang="en" sz="1100">
                <a:solidFill>
                  <a:schemeClr val="dk1"/>
                </a:solidFill>
              </a:rPr>
              <a:t>Frankenstein</a:t>
            </a:r>
            <a:endParaRPr i="1" sz="1100">
              <a:solidFill>
                <a:schemeClr val="dk1"/>
              </a:solidFill>
            </a:endParaRPr>
          </a:p>
        </p:txBody>
      </p:sp>
      <p:sp>
        <p:nvSpPr>
          <p:cNvPr id="207" name="Google Shape;207;p39"/>
          <p:cNvSpPr txBox="1"/>
          <p:nvPr/>
        </p:nvSpPr>
        <p:spPr>
          <a:xfrm>
            <a:off x="2516850" y="3190742"/>
            <a:ext cx="4110300" cy="1075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Consolas"/>
                <a:ea typeface="Consolas"/>
                <a:cs typeface="Consolas"/>
                <a:sym typeface="Consolas"/>
              </a:rPr>
              <a:t>&lt;script&gt;</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var footNote = document.createElement("p");</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footNote.innerHTML = </a:t>
            </a:r>
            <a:r>
              <a:rPr lang="en" sz="1000">
                <a:solidFill>
                  <a:schemeClr val="dk1"/>
                </a:solidFill>
                <a:latin typeface="Consolas"/>
                <a:ea typeface="Consolas"/>
                <a:cs typeface="Consolas"/>
                <a:sym typeface="Consolas"/>
              </a:rPr>
              <a:t>"1. From page 5 of </a:t>
            </a:r>
            <a:endParaRPr sz="1000">
              <a:solidFill>
                <a:schemeClr val="dk1"/>
              </a:solidFill>
              <a:latin typeface="Consolas"/>
              <a:ea typeface="Consolas"/>
              <a:cs typeface="Consolas"/>
              <a:sym typeface="Consolas"/>
            </a:endParaRPr>
          </a:p>
          <a:p>
            <a:pPr indent="457200" lvl="0" marL="0" rtl="0" algn="l">
              <a:spcBef>
                <a:spcPts val="0"/>
              </a:spcBef>
              <a:spcAft>
                <a:spcPts val="0"/>
              </a:spcAft>
              <a:buNone/>
            </a:pPr>
            <a:r>
              <a:rPr lang="en" sz="1000">
                <a:solidFill>
                  <a:schemeClr val="dk1"/>
                </a:solidFill>
                <a:latin typeface="Consolas"/>
                <a:ea typeface="Consolas"/>
                <a:cs typeface="Consolas"/>
                <a:sym typeface="Consolas"/>
              </a:rPr>
              <a:t>&lt;i&gt;Frankenstein&lt;/i&gt;";</a:t>
            </a:r>
            <a:endParaRPr sz="1000">
              <a:solidFill>
                <a:schemeClr val="dk1"/>
              </a:solidFill>
              <a:latin typeface="Consolas"/>
              <a:ea typeface="Consolas"/>
              <a:cs typeface="Consolas"/>
              <a:sym typeface="Consolas"/>
            </a:endParaRPr>
          </a:p>
          <a:p>
            <a:pPr indent="457200" lvl="0" marL="0" rtl="0" algn="l">
              <a:spcBef>
                <a:spcPts val="0"/>
              </a:spcBef>
              <a:spcAft>
                <a:spcPts val="0"/>
              </a:spcAft>
              <a:buNone/>
            </a:pPr>
            <a:r>
              <a:rPr lang="en" sz="1000">
                <a:solidFill>
                  <a:schemeClr val="dk1"/>
                </a:solidFill>
                <a:latin typeface="Consolas"/>
                <a:ea typeface="Consolas"/>
                <a:cs typeface="Consolas"/>
                <a:sym typeface="Consolas"/>
              </a:rPr>
              <a:t>document.body.appendChild(footNote);</a:t>
            </a:r>
            <a:endParaRPr sz="1000">
              <a:solidFill>
                <a:schemeClr val="dk1"/>
              </a:solidFill>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&lt;/script&gt;</a:t>
            </a:r>
            <a:endParaRPr sz="1000">
              <a:latin typeface="Consolas"/>
              <a:ea typeface="Consolas"/>
              <a:cs typeface="Consolas"/>
              <a:sym typeface="Consola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deHS Curriculum Slide Deck">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