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sldIdLst>
    <p:sldId id="256" r:id="rId2"/>
    <p:sldId id="258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8" d="100"/>
          <a:sy n="198" d="100"/>
        </p:scale>
        <p:origin x="-5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" y="0"/>
            <a:ext cx="7598664" cy="34217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447800" y="1"/>
            <a:ext cx="97536" cy="349072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3490722"/>
            <a:ext cx="9144000" cy="1138428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543300"/>
            <a:ext cx="74676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4114800"/>
            <a:ext cx="7467600" cy="51435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781550"/>
            <a:ext cx="2667000" cy="27384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9144" y="4629150"/>
            <a:ext cx="9144000" cy="152400"/>
          </a:xfrm>
          <a:prstGeom prst="rect">
            <a:avLst/>
          </a:prstGeom>
          <a:solidFill>
            <a:srgbClr val="8DB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47800" y="3409950"/>
            <a:ext cx="7687056" cy="807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00" y="50850"/>
            <a:ext cx="145582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lterna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350"/>
            <a:ext cx="5057775" cy="471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5" y="35950"/>
            <a:ext cx="5308134" cy="5092939"/>
          </a:xfrm>
          <a:prstGeom prst="rect">
            <a:avLst/>
          </a:prstGeom>
        </p:spPr>
      </p:pic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5638800" y="285750"/>
            <a:ext cx="3200400" cy="2590800"/>
          </a:xfrm>
        </p:spPr>
        <p:txBody>
          <a:bodyPr rtlCol="0" anchor="t">
            <a:normAutofit/>
          </a:bodyPr>
          <a:lstStyle>
            <a:lvl1pPr>
              <a:defRPr sz="36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9153144" cy="534924"/>
          </a:xfrm>
          <a:prstGeom prst="rect">
            <a:avLst/>
          </a:prstGeom>
          <a:solidFill>
            <a:srgbClr val="8DB533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8800" y="3028950"/>
            <a:ext cx="3238500" cy="13964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638800" y="4551524"/>
            <a:ext cx="32766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7550"/>
            <a:ext cx="2057400" cy="118456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123950"/>
            <a:ext cx="8305800" cy="3810000"/>
          </a:xfr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550"/>
              </a:spcBef>
              <a:defRPr baseline="0"/>
            </a:lvl2pPr>
            <a:lvl3pPr marL="68580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E1010"/>
              </a:buClr>
              <a:buSzPct val="75000"/>
              <a:buFont typeface="Wingdings" pitchFamily="2" charset="2"/>
              <a:buNone/>
              <a:tabLst/>
              <a:defRPr/>
            </a:lvl3pPr>
            <a:lvl4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75000"/>
              <a:buFont typeface="Wingdings" pitchFamily="2" charset="2"/>
              <a:buChar char=""/>
              <a:tabLst/>
              <a:defRPr/>
            </a:lvl4pPr>
            <a:lvl5pPr marL="1828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B236"/>
              </a:buClr>
              <a:buSzPct val="65000"/>
              <a:buFont typeface="Wingdings" pitchFamily="2" charset="2"/>
              <a:buChar char="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55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92718"/>
            <a:ext cx="7123113" cy="914400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876550"/>
            <a:ext cx="9144000" cy="85725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33700"/>
            <a:ext cx="7620000" cy="742950"/>
          </a:xfrm>
        </p:spPr>
        <p:txBody>
          <a:bodyPr/>
          <a:lstStyle>
            <a:lvl1pPr algn="l">
              <a:buNone/>
              <a:defRPr sz="3600" b="0" cap="none">
                <a:solidFill>
                  <a:schemeClr val="bg2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123950"/>
            <a:ext cx="4038600" cy="38100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724400" y="1123950"/>
            <a:ext cx="4038600" cy="38100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86494"/>
            <a:ext cx="3962400" cy="324745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724400" y="1686494"/>
            <a:ext cx="4038600" cy="324745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120123"/>
            <a:ext cx="40386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724400" y="1120123"/>
            <a:ext cx="4038600" cy="530352"/>
          </a:xfrm>
          <a:solidFill>
            <a:schemeClr val="accent5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123620"/>
            <a:ext cx="6858000" cy="69553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1600200" cy="3810000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09800" y="1123950"/>
            <a:ext cx="6553200" cy="38100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23620"/>
            <a:ext cx="6858000" cy="69553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Custom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48384" y="10147"/>
            <a:ext cx="7586816" cy="3399803"/>
          </a:xfrm>
          <a:noFill/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447800" y="1"/>
            <a:ext cx="97536" cy="349072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3490722"/>
            <a:ext cx="9144000" cy="1138428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781550"/>
            <a:ext cx="2667000" cy="27384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9144" y="4629150"/>
            <a:ext cx="9144000" cy="152400"/>
          </a:xfrm>
          <a:prstGeom prst="rect">
            <a:avLst/>
          </a:prstGeom>
          <a:solidFill>
            <a:srgbClr val="8DB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47800" y="3409950"/>
            <a:ext cx="7687056" cy="807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00" y="50850"/>
            <a:ext cx="1455821" cy="838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3058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95351"/>
            <a:ext cx="9144000" cy="76200"/>
          </a:xfrm>
          <a:prstGeom prst="rect">
            <a:avLst/>
          </a:prstGeom>
          <a:solidFill>
            <a:srgbClr val="8DB533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23620"/>
            <a:ext cx="6858000" cy="69553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119299"/>
            <a:ext cx="9144000" cy="27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037590"/>
            <a:ext cx="9144000" cy="81709"/>
          </a:xfrm>
          <a:prstGeom prst="rect">
            <a:avLst/>
          </a:prstGeom>
          <a:solidFill>
            <a:srgbClr val="8DB533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75" y="44890"/>
            <a:ext cx="1394251" cy="822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4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1"/>
        </a:buClr>
        <a:buSzPct val="75000"/>
        <a:buFont typeface="Wingdings 2" pitchFamily="18" charset="2"/>
        <a:buChar char="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rgbClr val="00004B"/>
        </a:buClr>
        <a:buSzPct val="60000"/>
        <a:buFont typeface="Wingdings 2" pitchFamily="18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itchFamily="2" charset="2"/>
        <a:buChar char="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 pitchFamily="2" charset="2"/>
        <a:buChar char="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1"/>
        </a:buClr>
        <a:buSzPct val="65000"/>
        <a:buFont typeface="Wingdings" pitchFamily="2" charset="2"/>
        <a:buChar char="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6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Key Scopes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25682" y="2082882"/>
            <a:ext cx="852804" cy="2574829"/>
            <a:chOff x="5025682" y="2082882"/>
            <a:chExt cx="852804" cy="2574829"/>
          </a:xfrm>
        </p:grpSpPr>
        <p:grpSp>
          <p:nvGrpSpPr>
            <p:cNvPr id="5" name="Group 4"/>
            <p:cNvGrpSpPr/>
            <p:nvPr/>
          </p:nvGrpSpPr>
          <p:grpSpPr>
            <a:xfrm>
              <a:off x="5025682" y="2082882"/>
              <a:ext cx="852802" cy="564826"/>
              <a:chOff x="4852853" y="1108708"/>
              <a:chExt cx="852802" cy="56482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852853" y="1108708"/>
                <a:ext cx="852802" cy="551005"/>
                <a:chOff x="7527762" y="1108708"/>
                <a:chExt cx="1270050" cy="820594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527762" y="1115146"/>
                  <a:ext cx="1270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A-1</a:t>
                  </a:r>
                  <a:endParaRPr lang="en-US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5150813" y="1396535"/>
                <a:ext cx="2525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025684" y="2721572"/>
              <a:ext cx="852802" cy="564826"/>
              <a:chOff x="6289493" y="1906467"/>
              <a:chExt cx="852802" cy="56482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289493" y="1906467"/>
                <a:ext cx="852802" cy="551005"/>
                <a:chOff x="7527762" y="1108708"/>
                <a:chExt cx="1270050" cy="82059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527762" y="1115146"/>
                  <a:ext cx="1270049" cy="550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A</a:t>
                  </a:r>
                  <a:r>
                    <a:rPr lang="en-US" b="1" dirty="0" smtClean="0"/>
                    <a:t>-2</a:t>
                  </a:r>
                  <a:endParaRPr lang="en-US" b="1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6587453" y="2194294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  <a:endParaRPr lang="en-US" sz="12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025683" y="3471618"/>
              <a:ext cx="852802" cy="564826"/>
              <a:chOff x="6289493" y="1906467"/>
              <a:chExt cx="852802" cy="56482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289493" y="1906467"/>
                <a:ext cx="852802" cy="551005"/>
                <a:chOff x="7527762" y="1108708"/>
                <a:chExt cx="1270050" cy="820594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527762" y="1115146"/>
                  <a:ext cx="1270049" cy="550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B-1</a:t>
                  </a: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6587453" y="2194294"/>
                <a:ext cx="2359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25684" y="4092885"/>
              <a:ext cx="852802" cy="564826"/>
              <a:chOff x="6289493" y="1906467"/>
              <a:chExt cx="852802" cy="56482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289493" y="1906467"/>
                <a:ext cx="852802" cy="551005"/>
                <a:chOff x="7527762" y="1108708"/>
                <a:chExt cx="1270050" cy="82059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527762" y="1115146"/>
                  <a:ext cx="1270049" cy="550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B-2</a:t>
                  </a: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6587453" y="219429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</a:t>
                </a:r>
                <a:endParaRPr lang="en-US" sz="1200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685404" y="2086783"/>
            <a:ext cx="854494" cy="2556686"/>
            <a:chOff x="3640156" y="2086783"/>
            <a:chExt cx="854494" cy="2556686"/>
          </a:xfrm>
        </p:grpSpPr>
        <p:grpSp>
          <p:nvGrpSpPr>
            <p:cNvPr id="28" name="Group 27"/>
            <p:cNvGrpSpPr/>
            <p:nvPr/>
          </p:nvGrpSpPr>
          <p:grpSpPr>
            <a:xfrm>
              <a:off x="3640157" y="3471197"/>
              <a:ext cx="854493" cy="1172272"/>
              <a:chOff x="3987824" y="3471197"/>
              <a:chExt cx="854493" cy="117227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987824" y="3471197"/>
                <a:ext cx="852802" cy="1172272"/>
                <a:chOff x="7527762" y="1108708"/>
                <a:chExt cx="1270050" cy="82059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527762" y="1115146"/>
                  <a:ext cx="1270049" cy="258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B</a:t>
                  </a: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3987824" y="3759024"/>
                <a:ext cx="8544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[a]</a:t>
                </a:r>
              </a:p>
              <a:p>
                <a:pPr algn="ctr"/>
                <a:r>
                  <a:rPr lang="en-US" sz="1200" dirty="0" smtClean="0"/>
                  <a:t>e</a:t>
                </a:r>
              </a:p>
              <a:p>
                <a:pPr algn="ctr"/>
                <a:r>
                  <a:rPr lang="en-US" sz="1200" dirty="0" smtClean="0"/>
                  <a:t>(B-1.f)</a:t>
                </a:r>
              </a:p>
              <a:p>
                <a:pPr algn="ctr"/>
                <a:r>
                  <a:rPr lang="en-US" sz="1200" dirty="0"/>
                  <a:t>(</a:t>
                </a:r>
                <a:r>
                  <a:rPr lang="en-US" sz="1200" dirty="0" smtClean="0"/>
                  <a:t>B-2.g)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640156" y="2086783"/>
              <a:ext cx="854493" cy="1199193"/>
              <a:chOff x="3987823" y="2086783"/>
              <a:chExt cx="854493" cy="1199193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987823" y="2086783"/>
                <a:ext cx="852802" cy="1199193"/>
                <a:chOff x="7527762" y="1108708"/>
                <a:chExt cx="1270050" cy="820594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7527762" y="1108708"/>
                  <a:ext cx="1270050" cy="8205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527762" y="1115146"/>
                  <a:ext cx="1270049" cy="252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</a:t>
                  </a:r>
                  <a:endParaRPr lang="en-US" b="1" dirty="0" smtClean="0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987823" y="2374611"/>
                <a:ext cx="854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</a:t>
                </a:r>
                <a:endParaRPr lang="en-US" sz="1200" dirty="0" smtClean="0"/>
              </a:p>
              <a:p>
                <a:pPr algn="ctr"/>
                <a:r>
                  <a:rPr lang="en-US" sz="1200" dirty="0"/>
                  <a:t>(</a:t>
                </a:r>
                <a:r>
                  <a:rPr lang="en-US" sz="1200" dirty="0" smtClean="0"/>
                  <a:t>A-1.c)</a:t>
                </a:r>
              </a:p>
              <a:p>
                <a:pPr algn="ctr"/>
                <a:r>
                  <a:rPr lang="en-US" sz="1200" dirty="0" smtClean="0"/>
                  <a:t>(A-2.d)</a:t>
                </a:r>
                <a:endParaRPr lang="en-US" sz="12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345127" y="2089345"/>
            <a:ext cx="854493" cy="2554124"/>
            <a:chOff x="2345127" y="2089345"/>
            <a:chExt cx="854493" cy="2554124"/>
          </a:xfrm>
        </p:grpSpPr>
        <p:grpSp>
          <p:nvGrpSpPr>
            <p:cNvPr id="79" name="Group 78"/>
            <p:cNvGrpSpPr/>
            <p:nvPr/>
          </p:nvGrpSpPr>
          <p:grpSpPr>
            <a:xfrm>
              <a:off x="2345127" y="2089345"/>
              <a:ext cx="852802" cy="2554124"/>
              <a:chOff x="7527762" y="1108708"/>
              <a:chExt cx="1270050" cy="82059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527762" y="1108708"/>
                <a:ext cx="1270050" cy="8205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527762" y="1115146"/>
                <a:ext cx="1270049" cy="11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Root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345127" y="2377172"/>
              <a:ext cx="854493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A.b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(A.A-1.c)</a:t>
              </a:r>
            </a:p>
            <a:p>
              <a:pPr algn="ctr"/>
              <a:r>
                <a:rPr lang="en-US" sz="1200" dirty="0" smtClean="0"/>
                <a:t>(A.A-2.d)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B.a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B.e</a:t>
              </a:r>
              <a:r>
                <a:rPr lang="en-US" sz="1200" dirty="0" smtClean="0"/>
                <a:t>)</a:t>
              </a:r>
            </a:p>
            <a:p>
              <a:pPr algn="ctr"/>
              <a:r>
                <a:rPr lang="en-US" sz="1200" dirty="0" smtClean="0"/>
                <a:t>(B.B-1.f)</a:t>
              </a:r>
            </a:p>
            <a:p>
              <a:pPr algn="ctr"/>
              <a:r>
                <a:rPr lang="en-US" sz="1200" dirty="0" smtClean="0"/>
                <a:t>(B.B-2.g)</a:t>
              </a:r>
              <a:endParaRPr lang="en-US" sz="1200" dirty="0" smtClean="0"/>
            </a:p>
            <a:p>
              <a:pPr algn="ctr"/>
              <a:endParaRPr lang="en-US" sz="1200" dirty="0"/>
            </a:p>
          </p:txBody>
        </p:sp>
      </p:grpSp>
      <p:cxnSp>
        <p:nvCxnSpPr>
          <p:cNvPr id="36" name="Straight Arrow Connector 35"/>
          <p:cNvCxnSpPr>
            <a:stCxn id="12" idx="1"/>
          </p:cNvCxnSpPr>
          <p:nvPr/>
        </p:nvCxnSpPr>
        <p:spPr>
          <a:xfrm flipH="1">
            <a:off x="4539898" y="2358385"/>
            <a:ext cx="485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6" idx="1"/>
          </p:cNvCxnSpPr>
          <p:nvPr/>
        </p:nvCxnSpPr>
        <p:spPr>
          <a:xfrm flipH="1">
            <a:off x="4538205" y="2997075"/>
            <a:ext cx="487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1"/>
          </p:cNvCxnSpPr>
          <p:nvPr/>
        </p:nvCxnSpPr>
        <p:spPr>
          <a:xfrm flipH="1">
            <a:off x="4538205" y="3747121"/>
            <a:ext cx="4874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538205" y="4380050"/>
            <a:ext cx="487479" cy="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1"/>
          </p:cNvCxnSpPr>
          <p:nvPr/>
        </p:nvCxnSpPr>
        <p:spPr>
          <a:xfrm flipH="1">
            <a:off x="3199620" y="2697777"/>
            <a:ext cx="485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1"/>
          </p:cNvCxnSpPr>
          <p:nvPr/>
        </p:nvCxnSpPr>
        <p:spPr>
          <a:xfrm flipH="1">
            <a:off x="3199620" y="4057333"/>
            <a:ext cx="485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0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beron">
      <a:dk1>
        <a:sysClr val="windowText" lastClr="000000"/>
      </a:dk1>
      <a:lt1>
        <a:sysClr val="window" lastClr="FFFFFF"/>
      </a:lt1>
      <a:dk2>
        <a:srgbClr val="000066"/>
      </a:dk2>
      <a:lt2>
        <a:srgbClr val="E5E5E5"/>
      </a:lt2>
      <a:accent1>
        <a:srgbClr val="92B236"/>
      </a:accent1>
      <a:accent2>
        <a:srgbClr val="7E1010"/>
      </a:accent2>
      <a:accent3>
        <a:srgbClr val="0F5B99"/>
      </a:accent3>
      <a:accent4>
        <a:srgbClr val="D8A400"/>
      </a:accent4>
      <a:accent5>
        <a:srgbClr val="5295CC"/>
      </a:accent5>
      <a:accent6>
        <a:srgbClr val="D25000"/>
      </a:accent6>
      <a:hlink>
        <a:srgbClr val="CC1919"/>
      </a:hlink>
      <a:folHlink>
        <a:srgbClr val="CC1919"/>
      </a:folHlink>
    </a:clrScheme>
    <a:fontScheme name="Oberon">
      <a:majorFont>
        <a:latin typeface="Century Gothic"/>
        <a:ea typeface=""/>
        <a:cs typeface=""/>
      </a:majorFont>
      <a:minorFont>
        <a:latin typeface="Cambri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93</Words>
  <Application>Microsoft Macintosh PowerPoint</Application>
  <PresentationFormat>On-screen Show (16:9)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Visualizing Key Scopes</vt:lpstr>
    </vt:vector>
  </TitlesOfParts>
  <Company>Oberon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Nitchie</dc:creator>
  <cp:lastModifiedBy/>
  <cp:revision>1</cp:revision>
  <dcterms:created xsi:type="dcterms:W3CDTF">2013-10-17T20:03:40Z</dcterms:created>
  <dcterms:modified xsi:type="dcterms:W3CDTF">2013-10-17T22:37:33Z</dcterms:modified>
</cp:coreProperties>
</file>