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52"/>
  </p:normalViewPr>
  <p:slideViewPr>
    <p:cSldViewPr snapToGrid="0" snapToObjects="1" showGuides="1">
      <p:cViewPr varScale="1">
        <p:scale>
          <a:sx n="111" d="100"/>
          <a:sy n="111" d="100"/>
        </p:scale>
        <p:origin x="108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0C6F9-B7F5-A44D-92F8-FD6702C1E70A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8641E-142F-D84A-94C4-AB0E77C6C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75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8641E-142F-D84A-94C4-AB0E77C6CC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24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8641E-142F-D84A-94C4-AB0E77C6CC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1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8641E-142F-D84A-94C4-AB0E77C6CC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6770-A7BD-2F4D-BBC5-00D980574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69B40-2EE6-B749-91AA-F40E8495C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76412-AF69-EE45-9470-5FFE0A5D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5D2-DDA2-4544-B3C2-60324668DB71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12CEE-5424-E941-BA58-6FD356A7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A0D19-BEFA-7D49-9257-9E618D65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C7-E5AB-2348-8B2B-992A0C69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4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F59B-A5E1-E447-B0E2-8F795851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156A8-F82F-124E-A1C9-A09886931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89EFC-7D56-F74C-BF6A-C53F61AF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5D2-DDA2-4544-B3C2-60324668DB71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6D894-0FF8-134F-BA07-C20B8E03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95A66-8F79-C343-A2A6-CDDC575F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C7-E5AB-2348-8B2B-992A0C69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2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D711C-9669-C147-A197-0746DBD48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C0370-1E81-504F-9C1C-3361FA442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709DA-0516-7941-8BDE-57BDC9E4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5D2-DDA2-4544-B3C2-60324668DB71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10DE5-CE56-D743-86E2-90C25351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80221-0F8E-294C-A4B4-989A4D96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C7-E5AB-2348-8B2B-992A0C69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0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5A41-CC6A-C24E-8E5F-82D39794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B5F66-EE9D-AC4C-813F-8DC4B85E0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0A5C4-1794-8B45-8BC9-3A68D754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5D2-DDA2-4544-B3C2-60324668DB71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3B6C5-6490-3147-B9B6-63B80C17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FA12C-4B7D-574B-8059-1BB46091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C7-E5AB-2348-8B2B-992A0C69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7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67CE-F452-4041-B7B3-756A0343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D355B-CA9E-7B4F-9782-EB197661D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15157-07B4-AB4C-8009-1D126C52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5D2-DDA2-4544-B3C2-60324668DB71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241A2-5CE8-4B4F-8443-50D6DD10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EB099-618F-804B-8EE5-5BED2F72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C7-E5AB-2348-8B2B-992A0C69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3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3265-AA4C-A44B-AF89-706523F7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8B72-AC1A-2F41-9557-F0B2EEBFB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40BA5-A1BE-2746-B23F-29BCB69A0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694CE-3ACF-5345-B2E3-AC373E66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5D2-DDA2-4544-B3C2-60324668DB71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D1E2D-B9E2-8841-ACAC-D5AD5E9F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F655E-40E3-8146-A78F-62223E2B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C7-E5AB-2348-8B2B-992A0C69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2C74-1D2E-7542-B71F-122043B7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C8989-16C2-3943-A9BF-07487C088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6C4F1-AD6C-714D-85E2-E8C0B4069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72B22-7555-2746-9D4B-A45BCD5DD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CECC4-2619-BA4F-9732-0A9163C7B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24C2D-BA92-8046-83B1-12C6DBCC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5D2-DDA2-4544-B3C2-60324668DB71}" type="datetimeFigureOut">
              <a:rPr lang="en-US" smtClean="0"/>
              <a:t>3/24/19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CE927-DF0E-6245-B076-1E0689AD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C111E-B6B4-E74F-906B-2DB6B440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C7-E5AB-2348-8B2B-992A0C69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5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AA84-5D12-D84A-9F9B-D58AED4F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668A4-FBB5-5E47-BD6B-599C24CB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5D2-DDA2-4544-B3C2-60324668DB71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9466C-70CF-844B-AA6B-0CD42A7C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BD2C2-B229-0141-A708-5A8FA6E0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C7-E5AB-2348-8B2B-992A0C69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9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EDED5F-2607-7C4A-AD39-7E436801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5D2-DDA2-4544-B3C2-60324668DB71}" type="datetimeFigureOut">
              <a:rPr lang="en-US" smtClean="0"/>
              <a:t>3/24/19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8F4CE-07CA-384E-96F5-D86932D0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A692A-F209-7E48-A6F2-152977E6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C7-E5AB-2348-8B2B-992A0C69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4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BEC3-29EA-5240-9C3C-4F99E5B4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E9BCD-6690-1F47-BF5E-C1F4A2E27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C7D4A-AD78-7943-B51F-CABD03584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C2661-1F59-D54A-9732-66430411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5D2-DDA2-4544-B3C2-60324668DB71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2F11E-8E2D-A84A-A4B5-309EA19C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8E29A-B8EA-F943-A485-3988BB01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C7-E5AB-2348-8B2B-992A0C69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B281-98ED-3F47-B926-E89CBA946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F0076-7AAF-264C-8C6B-46A4BA064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15A3B-3F1E-F248-B8C6-8D2B4ABE9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A3019-75F3-504B-90E4-D6B0AF761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75D2-DDA2-4544-B3C2-60324668DB71}" type="datetimeFigureOut">
              <a:rPr lang="en-US" smtClean="0"/>
              <a:t>3/24/19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5EA49-612D-1847-A1E5-329A37FE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2AC7D-0D77-724B-A70B-DB31D92A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C7-E5AB-2348-8B2B-992A0C69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8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E2C2D9-910C-2047-90FD-6972EF0B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97E6D-0A1D-414B-8FE8-170F2ECBD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F418B-E162-1240-81E1-7854E0AEE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575D2-DDA2-4544-B3C2-60324668DB71}" type="datetimeFigureOut">
              <a:rPr lang="en-US" smtClean="0"/>
              <a:t>3/24/19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1CA18-A223-5F49-AD9C-BAA569F96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14EDA-04BA-4447-B6F8-5AF87E9BC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1AC7-E5AB-2348-8B2B-992A0C692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4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70E6-92F1-5E4E-BDE9-EA95045E2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Glossary How to get it to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C091D-5685-6446-AA6F-F82EBF26D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Master of Ceremonies: Eliot Kimber</a:t>
            </a:r>
          </a:p>
          <a:p>
            <a:r>
              <a:rPr lang="en-US" dirty="0"/>
              <a:t>&amp;</a:t>
            </a:r>
          </a:p>
          <a:p>
            <a:r>
              <a:rPr lang="en-US" dirty="0"/>
              <a:t>Sideshow bob: Wayne Brissette</a:t>
            </a:r>
          </a:p>
        </p:txBody>
      </p:sp>
    </p:spTree>
    <p:extLst>
      <p:ext uri="{BB962C8B-B14F-4D97-AF65-F5344CB8AC3E}">
        <p14:creationId xmlns:p14="http://schemas.microsoft.com/office/powerpoint/2010/main" val="235119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62C4-316D-954F-945E-46794945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 what is a DITA glossary?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ACCF3-91BB-354E-893B-FF3E0DC04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Terms and their definitions </a:t>
            </a:r>
          </a:p>
          <a:p>
            <a:r>
              <a:rPr lang="en-US" i="1" dirty="0"/>
              <a:t>For presentation to readers</a:t>
            </a:r>
          </a:p>
          <a:p>
            <a:r>
              <a:rPr lang="en-US" i="1" dirty="0"/>
              <a:t>May include definitions of acronyms and abbreviations </a:t>
            </a:r>
          </a:p>
          <a:p>
            <a:r>
              <a:rPr lang="en-US" i="1" dirty="0"/>
              <a:t>May include lexicographic details: part of speech, etc. </a:t>
            </a:r>
          </a:p>
          <a:p>
            <a:r>
              <a:rPr lang="en-US" i="1" dirty="0"/>
              <a:t>Source for use-by-reference of &lt;term&gt; elements in content</a:t>
            </a:r>
          </a:p>
        </p:txBody>
      </p:sp>
    </p:spTree>
    <p:extLst>
      <p:ext uri="{BB962C8B-B14F-4D97-AF65-F5344CB8AC3E}">
        <p14:creationId xmlns:p14="http://schemas.microsoft.com/office/powerpoint/2010/main" val="118382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62C4-316D-954F-945E-46794945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 what isn’t a DITA glossary?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ACCF3-91BB-354E-893B-FF3E0DC04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Formal term list as used in terminology management tools like </a:t>
            </a:r>
            <a:r>
              <a:rPr lang="en-US" i="1" dirty="0" err="1"/>
              <a:t>Congree</a:t>
            </a:r>
            <a:r>
              <a:rPr lang="en-US" i="1" dirty="0"/>
              <a:t> or </a:t>
            </a:r>
            <a:r>
              <a:rPr lang="en-US" i="1" dirty="0" err="1"/>
              <a:t>Acrolinx</a:t>
            </a:r>
            <a:r>
              <a:rPr lang="en-US" i="1" dirty="0"/>
              <a:t> </a:t>
            </a:r>
          </a:p>
          <a:p>
            <a:pPr lvl="1"/>
            <a:r>
              <a:rPr lang="en-US" i="1" dirty="0"/>
              <a:t>Terminology management is a separate concern from glossary authoring</a:t>
            </a:r>
          </a:p>
        </p:txBody>
      </p:sp>
    </p:spTree>
    <p:extLst>
      <p:ext uri="{BB962C8B-B14F-4D97-AF65-F5344CB8AC3E}">
        <p14:creationId xmlns:p14="http://schemas.microsoft.com/office/powerpoint/2010/main" val="231992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DBDA-C12A-6844-A508-EB145E27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Wait? Wasn’t there a Glossary Talk last year?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7230A-EB41-3742-84C4-CF5EE5AC3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Yes! </a:t>
            </a:r>
          </a:p>
          <a:p>
            <a:pPr lvl="1"/>
            <a:r>
              <a:rPr lang="en-US" dirty="0"/>
              <a:t>And it’s why there’s another one this year. </a:t>
            </a:r>
          </a:p>
          <a:p>
            <a:pPr lvl="1"/>
            <a:r>
              <a:rPr lang="en-US" dirty="0"/>
              <a:t>I was excited after Eliot’s talk and wanted to get glossary working on some things I was working on.</a:t>
            </a:r>
          </a:p>
          <a:p>
            <a:pPr lvl="1"/>
            <a:r>
              <a:rPr lang="en-US" dirty="0"/>
              <a:t>That was a failure. </a:t>
            </a:r>
          </a:p>
          <a:p>
            <a:pPr lvl="1"/>
            <a:r>
              <a:rPr lang="en-US" dirty="0"/>
              <a:t>But why?</a:t>
            </a:r>
          </a:p>
        </p:txBody>
      </p:sp>
    </p:spTree>
    <p:extLst>
      <p:ext uri="{BB962C8B-B14F-4D97-AF65-F5344CB8AC3E}">
        <p14:creationId xmlns:p14="http://schemas.microsoft.com/office/powerpoint/2010/main" val="239345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62C4-316D-954F-945E-46794945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Glossentry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ACCF3-91BB-354E-893B-FF3E0DC04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How many people have read this in one of the more popular DITA books:</a:t>
            </a:r>
          </a:p>
          <a:p>
            <a:pPr marL="457200" lvl="1" indent="0">
              <a:buNone/>
            </a:pPr>
            <a:r>
              <a:rPr lang="en-US" i="1" dirty="0"/>
              <a:t>“A Glossary of Terms is defined in a </a:t>
            </a:r>
            <a:r>
              <a:rPr lang="en-US" i="1" dirty="0" err="1"/>
              <a:t>ditamap</a:t>
            </a:r>
            <a:r>
              <a:rPr lang="en-US" i="1" dirty="0"/>
              <a:t> using either standard </a:t>
            </a:r>
            <a:r>
              <a:rPr lang="en-US" i="1" dirty="0" err="1"/>
              <a:t>topicref</a:t>
            </a:r>
            <a:r>
              <a:rPr lang="en-US" i="1" dirty="0"/>
              <a:t> elements to glossary entry topics, or using </a:t>
            </a:r>
            <a:r>
              <a:rPr lang="en-US" i="1" dirty="0" err="1"/>
              <a:t>glossref</a:t>
            </a:r>
            <a:r>
              <a:rPr lang="en-US" i="1" dirty="0"/>
              <a:t> elements (introduced in DITA 1.2). </a:t>
            </a:r>
          </a:p>
          <a:p>
            <a:pPr marL="457200" lvl="1" indent="0">
              <a:buNone/>
            </a:pPr>
            <a:r>
              <a:rPr lang="en-US" i="1" dirty="0"/>
              <a:t>A Glossary of Terms is made up of multiple small </a:t>
            </a:r>
            <a:r>
              <a:rPr lang="en-US" i="1" dirty="0" err="1"/>
              <a:t>glossentry</a:t>
            </a:r>
            <a:r>
              <a:rPr lang="en-US" i="1" dirty="0"/>
              <a:t> topics, each with a structure of a term (</a:t>
            </a:r>
            <a:r>
              <a:rPr lang="en-US" i="1" dirty="0" err="1"/>
              <a:t>glossterm</a:t>
            </a:r>
            <a:r>
              <a:rPr lang="en-US" i="1" dirty="0"/>
              <a:t>) element followed by a definition (</a:t>
            </a:r>
            <a:r>
              <a:rPr lang="en-US" i="1" dirty="0" err="1"/>
              <a:t>glossdef</a:t>
            </a:r>
            <a:r>
              <a:rPr lang="en-US" i="1" dirty="0"/>
              <a:t>) element. The glossary of terms is assembled by referencing all the </a:t>
            </a:r>
            <a:r>
              <a:rPr lang="en-US" i="1" dirty="0" err="1"/>
              <a:t>glossentry</a:t>
            </a:r>
            <a:r>
              <a:rPr lang="en-US" i="1" dirty="0"/>
              <a:t> topics in a </a:t>
            </a:r>
            <a:r>
              <a:rPr lang="en-US" i="1" dirty="0" err="1"/>
              <a:t>ditamap</a:t>
            </a:r>
            <a:r>
              <a:rPr lang="en-US" i="1" dirty="0"/>
              <a:t>. </a:t>
            </a:r>
          </a:p>
          <a:p>
            <a:pPr marL="457200" lvl="1" indent="0">
              <a:buNone/>
            </a:pPr>
            <a:r>
              <a:rPr lang="en-US" i="1" dirty="0"/>
              <a:t>In DITA 1.2, instead of using the standard </a:t>
            </a:r>
            <a:r>
              <a:rPr lang="en-US" i="1" dirty="0" err="1"/>
              <a:t>topicref</a:t>
            </a:r>
            <a:r>
              <a:rPr lang="en-US" i="1" dirty="0"/>
              <a:t> element to reference the </a:t>
            </a:r>
            <a:r>
              <a:rPr lang="en-US" i="1" dirty="0" err="1"/>
              <a:t>glossentry</a:t>
            </a:r>
            <a:r>
              <a:rPr lang="en-US" i="1" dirty="0"/>
              <a:t> topics, you can use the </a:t>
            </a:r>
            <a:r>
              <a:rPr lang="en-US" i="1" dirty="0" err="1"/>
              <a:t>glossref</a:t>
            </a:r>
            <a:r>
              <a:rPr lang="en-US" i="1" dirty="0"/>
              <a:t> element. The </a:t>
            </a:r>
            <a:r>
              <a:rPr lang="en-US" i="1" dirty="0" err="1"/>
              <a:t>glossref</a:t>
            </a:r>
            <a:r>
              <a:rPr lang="en-US" i="1" dirty="0"/>
              <a:t> element is </a:t>
            </a:r>
            <a:r>
              <a:rPr lang="en-US" i="1" dirty="0" err="1"/>
              <a:t>specialised</a:t>
            </a:r>
            <a:r>
              <a:rPr lang="en-US" i="1" dirty="0"/>
              <a:t> from the </a:t>
            </a:r>
            <a:r>
              <a:rPr lang="en-US" i="1" dirty="0" err="1"/>
              <a:t>topicref</a:t>
            </a:r>
            <a:r>
              <a:rPr lang="en-US" i="1" dirty="0"/>
              <a:t> element, but differs in having a mandatory keys attribute.” </a:t>
            </a:r>
          </a:p>
        </p:txBody>
      </p:sp>
    </p:spTree>
    <p:extLst>
      <p:ext uri="{BB962C8B-B14F-4D97-AF65-F5344CB8AC3E}">
        <p14:creationId xmlns:p14="http://schemas.microsoft.com/office/powerpoint/2010/main" val="338287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188</Words>
  <Application>Microsoft Macintosh PowerPoint</Application>
  <PresentationFormat>Widescreen</PresentationFormat>
  <Paragraphs>27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Glossary How to get it to work</vt:lpstr>
      <vt:lpstr>So what is a DITA glossary?</vt:lpstr>
      <vt:lpstr>So what isn’t a DITA glossary?</vt:lpstr>
      <vt:lpstr>Wait? Wasn’t there a Glossary Talk last year?</vt:lpstr>
      <vt:lpstr>Glossentry?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Glossary How to get it to work</dc:title>
  <dc:creator>Wayne Brissette</dc:creator>
  <cp:lastModifiedBy>Wayne Brissette</cp:lastModifiedBy>
  <cp:revision>4</cp:revision>
  <dcterms:created xsi:type="dcterms:W3CDTF">2019-03-24T09:41:44Z</dcterms:created>
  <dcterms:modified xsi:type="dcterms:W3CDTF">2019-03-24T11:45:06Z</dcterms:modified>
</cp:coreProperties>
</file>