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C6F9-B7F5-A44D-92F8-FD6702C1E70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8641E-142F-D84A-94C4-AB0E77C6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8641E-142F-D84A-94C4-AB0E77C6C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8641E-142F-D84A-94C4-AB0E77C6C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6770-A7BD-2F4D-BBC5-00D98057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9B40-2EE6-B749-91AA-F40E8495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412-AF69-EE45-9470-5FFE0A5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2CEE-5424-E941-BA58-6FD356A7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0D19-BEFA-7D49-9257-9E618D65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F59B-A5E1-E447-B0E2-8F79585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56A8-F82F-124E-A1C9-A0988693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9EFC-7D56-F74C-BF6A-C53F61AF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D894-0FF8-134F-BA07-C20B8E03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5A66-8F79-C343-A2A6-CDDC575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711C-9669-C147-A197-0746DBD4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0370-1E81-504F-9C1C-3361FA44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09DA-0516-7941-8BDE-57BDC9E4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0DE5-CE56-D743-86E2-90C25351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0221-0F8E-294C-A4B4-989A4D96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5A41-CC6A-C24E-8E5F-82D39794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5F66-EE9D-AC4C-813F-8DC4B85E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A5C4-1794-8B45-8BC9-3A68D75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B6C5-6490-3147-B9B6-63B80C1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A12C-4B7D-574B-8059-1BB4609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67CE-F452-4041-B7B3-756A0343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55B-CA9E-7B4F-9782-EB19766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5157-07B4-AB4C-8009-1D126C52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41A2-5CE8-4B4F-8443-50D6DD1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099-618F-804B-8EE5-5BED2F7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3265-AA4C-A44B-AF89-706523F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B72-AC1A-2F41-9557-F0B2EEBF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0BA5-A1BE-2746-B23F-29BCB69A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94CE-3ACF-5345-B2E3-AC373E6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1E2D-B9E2-8841-ACAC-D5AD5E9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655E-40E3-8146-A78F-62223E2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2C74-1D2E-7542-B71F-122043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8989-16C2-3943-A9BF-07487C08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C4F1-AD6C-714D-85E2-E8C0B406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2B22-7555-2746-9D4B-A45BCD5D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CECC4-2619-BA4F-9732-0A9163C7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24C2D-BA92-8046-83B1-12C6DBC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E927-DF0E-6245-B076-1E0689A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C111E-B6B4-E74F-906B-2DB6B44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AA84-5D12-D84A-9F9B-D58AED4F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68A4-FBB5-5E47-BD6B-599C24CB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9466C-70CF-844B-AA6B-0CD42A7C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BD2C2-B229-0141-A708-5A8FA6E0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DED5F-2607-7C4A-AD39-7E436801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8F4CE-07CA-384E-96F5-D86932D0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692A-F209-7E48-A6F2-152977E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BEC3-29EA-5240-9C3C-4F99E5B4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9BCD-6690-1F47-BF5E-C1F4A2E2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7D4A-AD78-7943-B51F-CABD0358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661-1F59-D54A-9732-66430411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F11E-8E2D-A84A-A4B5-309EA19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E29A-B8EA-F943-A485-3988BB01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B281-98ED-3F47-B926-E89CBA94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F0076-7AAF-264C-8C6B-46A4BA06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5A3B-3F1E-F248-B8C6-8D2B4ABE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3019-75F3-504B-90E4-D6B0AF76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5EA49-612D-1847-A1E5-329A37F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AC7D-0D77-724B-A70B-DB31D92A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C2D9-910C-2047-90FD-6972EF0B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97E6D-0A1D-414B-8FE8-170F2ECB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418B-E162-1240-81E1-7854E0AEE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CA18-A223-5F49-AD9C-BAA569F96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4EDA-04BA-4447-B6F8-5AF87E9BC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70E6-92F1-5E4E-BDE9-EA95045E2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Glossary How to get it to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C091D-5685-6446-AA6F-F82EBF26D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of Ceremonies: Eliot Kimber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Sideshow bob: Wayne Brissette</a:t>
            </a:r>
          </a:p>
        </p:txBody>
      </p:sp>
    </p:spTree>
    <p:extLst>
      <p:ext uri="{BB962C8B-B14F-4D97-AF65-F5344CB8AC3E}">
        <p14:creationId xmlns:p14="http://schemas.microsoft.com/office/powerpoint/2010/main" val="23511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C4-316D-954F-945E-46794945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what is a DITA glossary?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CCF3-91BB-354E-893B-FF3E0DC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Terms and their definitions </a:t>
            </a:r>
          </a:p>
          <a:p>
            <a:r>
              <a:rPr lang="en-US" i="1" dirty="0"/>
              <a:t>For presentation to readers</a:t>
            </a:r>
          </a:p>
          <a:p>
            <a:r>
              <a:rPr lang="en-US" i="1" dirty="0"/>
              <a:t>May include definitions of acronyms and abbreviations </a:t>
            </a:r>
          </a:p>
          <a:p>
            <a:r>
              <a:rPr lang="en-US" i="1" dirty="0"/>
              <a:t>May include lexicographic details: part of speech, etc. </a:t>
            </a:r>
          </a:p>
          <a:p>
            <a:r>
              <a:rPr lang="en-US" i="1" dirty="0"/>
              <a:t>Source for use-by-reference of &lt;term&gt; elements in content</a:t>
            </a:r>
          </a:p>
        </p:txBody>
      </p:sp>
    </p:spTree>
    <p:extLst>
      <p:ext uri="{BB962C8B-B14F-4D97-AF65-F5344CB8AC3E}">
        <p14:creationId xmlns:p14="http://schemas.microsoft.com/office/powerpoint/2010/main" val="11838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C4-316D-954F-945E-46794945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Glossentry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CCF3-91BB-354E-893B-FF3E0DC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many people have read this in one of the more popular DITA books:</a:t>
            </a:r>
          </a:p>
          <a:p>
            <a:pPr marL="457200" lvl="1" indent="0">
              <a:buNone/>
            </a:pPr>
            <a:r>
              <a:rPr lang="en-US" i="1" dirty="0"/>
              <a:t>“A Glossary of Terms is defined in a </a:t>
            </a:r>
            <a:r>
              <a:rPr lang="en-US" i="1" dirty="0" err="1"/>
              <a:t>ditamap</a:t>
            </a:r>
            <a:r>
              <a:rPr lang="en-US" i="1" dirty="0"/>
              <a:t> using either standard </a:t>
            </a:r>
            <a:r>
              <a:rPr lang="en-US" i="1" dirty="0" err="1"/>
              <a:t>topicref</a:t>
            </a:r>
            <a:r>
              <a:rPr lang="en-US" i="1" dirty="0"/>
              <a:t> elements to glossary entry topics, or using </a:t>
            </a:r>
            <a:r>
              <a:rPr lang="en-US" i="1" dirty="0" err="1"/>
              <a:t>glossref</a:t>
            </a:r>
            <a:r>
              <a:rPr lang="en-US" i="1" dirty="0"/>
              <a:t> elements (introduced in DITA 1.2). </a:t>
            </a:r>
          </a:p>
          <a:p>
            <a:pPr marL="457200" lvl="1" indent="0">
              <a:buNone/>
            </a:pPr>
            <a:r>
              <a:rPr lang="en-US" i="1" dirty="0"/>
              <a:t>A Glossary of Terms is made up of multiple small </a:t>
            </a:r>
            <a:r>
              <a:rPr lang="en-US" i="1" dirty="0" err="1"/>
              <a:t>glossentry</a:t>
            </a:r>
            <a:r>
              <a:rPr lang="en-US" i="1" dirty="0"/>
              <a:t> topics, each with a structure of a term (</a:t>
            </a:r>
            <a:r>
              <a:rPr lang="en-US" i="1" dirty="0" err="1"/>
              <a:t>glossterm</a:t>
            </a:r>
            <a:r>
              <a:rPr lang="en-US" i="1" dirty="0"/>
              <a:t>) element followed by a definition (</a:t>
            </a:r>
            <a:r>
              <a:rPr lang="en-US" i="1" dirty="0" err="1"/>
              <a:t>glossdef</a:t>
            </a:r>
            <a:r>
              <a:rPr lang="en-US" i="1" dirty="0"/>
              <a:t>) element. The glossary of terms is assembled by referencing all the </a:t>
            </a:r>
            <a:r>
              <a:rPr lang="en-US" i="1" dirty="0" err="1"/>
              <a:t>glossentry</a:t>
            </a:r>
            <a:r>
              <a:rPr lang="en-US" i="1" dirty="0"/>
              <a:t> topics in a </a:t>
            </a:r>
            <a:r>
              <a:rPr lang="en-US" i="1" dirty="0" err="1"/>
              <a:t>ditamap</a:t>
            </a:r>
            <a:r>
              <a:rPr lang="en-US" i="1" dirty="0"/>
              <a:t>. </a:t>
            </a:r>
          </a:p>
          <a:p>
            <a:pPr marL="457200" lvl="1" indent="0">
              <a:buNone/>
            </a:pPr>
            <a:r>
              <a:rPr lang="en-US" i="1" dirty="0"/>
              <a:t>In DITA 1.2, instead of using the standard </a:t>
            </a:r>
            <a:r>
              <a:rPr lang="en-US" i="1" dirty="0" err="1"/>
              <a:t>topicref</a:t>
            </a:r>
            <a:r>
              <a:rPr lang="en-US" i="1" dirty="0"/>
              <a:t> element to reference the </a:t>
            </a:r>
            <a:r>
              <a:rPr lang="en-US" i="1" dirty="0" err="1"/>
              <a:t>glossentry</a:t>
            </a:r>
            <a:r>
              <a:rPr lang="en-US" i="1" dirty="0"/>
              <a:t> topics, you can use the </a:t>
            </a:r>
            <a:r>
              <a:rPr lang="en-US" i="1" dirty="0" err="1"/>
              <a:t>glossref</a:t>
            </a:r>
            <a:r>
              <a:rPr lang="en-US" i="1" dirty="0"/>
              <a:t> element. The </a:t>
            </a:r>
            <a:r>
              <a:rPr lang="en-US" i="1" dirty="0" err="1"/>
              <a:t>glossref</a:t>
            </a:r>
            <a:r>
              <a:rPr lang="en-US" i="1" dirty="0"/>
              <a:t> element is </a:t>
            </a:r>
            <a:r>
              <a:rPr lang="en-US" i="1" dirty="0" err="1"/>
              <a:t>specialised</a:t>
            </a:r>
            <a:r>
              <a:rPr lang="en-US" i="1" dirty="0"/>
              <a:t> from the </a:t>
            </a:r>
            <a:r>
              <a:rPr lang="en-US" i="1" dirty="0" err="1"/>
              <a:t>topicref</a:t>
            </a:r>
            <a:r>
              <a:rPr lang="en-US" i="1" dirty="0"/>
              <a:t> element, but differs in having a mandatory keys attribute.” </a:t>
            </a:r>
          </a:p>
        </p:txBody>
      </p:sp>
    </p:spTree>
    <p:extLst>
      <p:ext uri="{BB962C8B-B14F-4D97-AF65-F5344CB8AC3E}">
        <p14:creationId xmlns:p14="http://schemas.microsoft.com/office/powerpoint/2010/main" val="33828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Glossary How to get it to work</vt:lpstr>
      <vt:lpstr>So what is a DITA glossary?</vt:lpstr>
      <vt:lpstr>Glossentry?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Glossary How to get it to work</dc:title>
  <dc:creator>Wayne Brissette</dc:creator>
  <cp:lastModifiedBy>Wayne Brissette</cp:lastModifiedBy>
  <cp:revision>2</cp:revision>
  <dcterms:created xsi:type="dcterms:W3CDTF">2019-03-24T09:41:44Z</dcterms:created>
  <dcterms:modified xsi:type="dcterms:W3CDTF">2019-03-24T09:53:07Z</dcterms:modified>
</cp:coreProperties>
</file>