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7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3D50-06A0-C94D-A16A-D85804E22570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DE7B-9C40-7443-AFD0-10DAE3A28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9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3D50-06A0-C94D-A16A-D85804E22570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DE7B-9C40-7443-AFD0-10DAE3A28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5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3D50-06A0-C94D-A16A-D85804E22570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DE7B-9C40-7443-AFD0-10DAE3A28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9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3D50-06A0-C94D-A16A-D85804E22570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DE7B-9C40-7443-AFD0-10DAE3A28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1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3D50-06A0-C94D-A16A-D85804E22570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DE7B-9C40-7443-AFD0-10DAE3A28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3D50-06A0-C94D-A16A-D85804E22570}" type="datetimeFigureOut">
              <a:rPr lang="en-US" smtClean="0"/>
              <a:t>9/29/14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DE7B-9C40-7443-AFD0-10DAE3A28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4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3D50-06A0-C94D-A16A-D85804E22570}" type="datetimeFigureOut">
              <a:rPr lang="en-US" smtClean="0"/>
              <a:t>9/29/14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DE7B-9C40-7443-AFD0-10DAE3A28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8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3D50-06A0-C94D-A16A-D85804E22570}" type="datetimeFigureOut">
              <a:rPr lang="en-US" smtClean="0"/>
              <a:t>9/29/14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DE7B-9C40-7443-AFD0-10DAE3A28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3D50-06A0-C94D-A16A-D85804E22570}" type="datetimeFigureOut">
              <a:rPr lang="en-US" smtClean="0"/>
              <a:t>9/29/14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DE7B-9C40-7443-AFD0-10DAE3A28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7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3D50-06A0-C94D-A16A-D85804E22570}" type="datetimeFigureOut">
              <a:rPr lang="en-US" smtClean="0"/>
              <a:t>9/29/14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DE7B-9C40-7443-AFD0-10DAE3A28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7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3D50-06A0-C94D-A16A-D85804E22570}" type="datetimeFigureOut">
              <a:rPr lang="en-US" smtClean="0"/>
              <a:t>9/29/14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DE7B-9C40-7443-AFD0-10DAE3A28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2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63D50-06A0-C94D-A16A-D85804E22570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DDE7B-9C40-7443-AFD0-10DAE3A28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7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4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Really Strategies,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Eliot Kimber</dc:creator>
  <cp:lastModifiedBy>Eliot Kimber</cp:lastModifiedBy>
  <cp:revision>1</cp:revision>
  <dcterms:created xsi:type="dcterms:W3CDTF">2014-09-29T22:11:22Z</dcterms:created>
  <dcterms:modified xsi:type="dcterms:W3CDTF">2014-09-29T22:12:09Z</dcterms:modified>
</cp:coreProperties>
</file>